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0"/>
  </p:notesMasterIdLst>
  <p:sldIdLst>
    <p:sldId id="320" r:id="rId2"/>
    <p:sldId id="260" r:id="rId3"/>
    <p:sldId id="258" r:id="rId4"/>
    <p:sldId id="259" r:id="rId5"/>
    <p:sldId id="261" r:id="rId6"/>
    <p:sldId id="262" r:id="rId7"/>
    <p:sldId id="263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3" r:id="rId24"/>
    <p:sldId id="314" r:id="rId25"/>
    <p:sldId id="315" r:id="rId26"/>
    <p:sldId id="316" r:id="rId27"/>
    <p:sldId id="317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18" r:id="rId38"/>
    <p:sldId id="319" r:id="rId39"/>
  </p:sldIdLst>
  <p:sldSz cx="9144000" cy="5143500" type="screen16x9"/>
  <p:notesSz cx="6858000" cy="9144000"/>
  <p:embeddedFontLst>
    <p:embeddedFont>
      <p:font typeface="Alexandria" pitchFamily="2" charset="-78"/>
      <p:regular r:id="rId41"/>
      <p:bold r:id="rId42"/>
    </p:embeddedFont>
    <p:embeddedFont>
      <p:font typeface="Nunito Light" pitchFamily="2" charset="77"/>
      <p:regular r:id="rId43"/>
    </p:embeddedFont>
    <p:embeddedFont>
      <p:font typeface="Unbounded" pitchFamily="2" charset="77"/>
      <p:regular r:id="rId44"/>
      <p:bold r:id="rId45"/>
    </p:embeddedFont>
    <p:embeddedFont>
      <p:font typeface="Unbounded Medium" pitchFamily="2" charset="7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CFF"/>
    <a:srgbClr val="6B35D2"/>
    <a:srgbClr val="696EFF"/>
    <a:srgbClr val="40C9FF"/>
    <a:srgbClr val="F8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5C3662-80F7-4D67-B76D-608074B478CB}">
  <a:tblStyle styleId="{125C3662-80F7-4D67-B76D-608074B478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7BD3CD-2715-4AB4-908A-464DDF6EDDD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/>
    <p:restoredTop sz="94672"/>
  </p:normalViewPr>
  <p:slideViewPr>
    <p:cSldViewPr snapToGrid="0">
      <p:cViewPr varScale="1">
        <p:scale>
          <a:sx n="150" d="100"/>
          <a:sy n="150" d="100"/>
        </p:scale>
        <p:origin x="44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2:4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24575,'3'-2'0,"0"0"0,-2 1 0,1 0 0,-1 0 0,1-1 0,-1 1 0,1 0 0,-2-1 0,2 1 0,-2-1 0,2 0 0,-1 0 0,1 1 0,-1-1 0,1 2 0,-1-1 0,1 0 0,0 1 0,0-1 0,0 0 0,-1 0 0,1 0 0,-1-1 0,1 2 0,1-2 0,-1 1 0,1 0 0,-2-1 0,1 2 0,-1-3 0,2 2 0,1-3 0,-1 2 0,1 1 0,-3 0 0,1 1 0,0-1 0,1 0 0,2 0 0,7-3 0,6 1 0,1-1 0,-1 2 0,-3 0 0,-4 2 0,1-3 0,-4 2 0,-2 0 0,4 1 0,4 0 0,1 1 0,1 2 0,1 1 0,-7-1 0,1-1 0,-6-1 0,-1-1 0,1 0 0,1 0 0,2 0 0,2 0 0,3 0 0,-2 1 0,-1-1 0,-3 1 0,-4-1 0,1 0 0,2 0 0,5 0 0,2 1 0,0 0 0,2 1 0,-7-1 0,2 0 0,-5 1 0,2-2 0,3 1 0,3-1 0,5 1 0,-5-1 0,3 1 0,-7-1 0,-2 0 0,-2 1 0,0-1 0,4 2 0,-2-1 0,2 0 0,-2 1 0,14 1 0,-6 1 0,6-1 0,-10-1 0,-8-1 0,0-1 0,-1 0 0,0 0 0,1 0 0,0 0 0,2 0 0,0 1 0,1 0 0,2-1 0,2 0 0,-1 0 0,0-1 0,-1 0 0,0-1 0,1 0 0,-1 1 0,-2-1 0,2 1 0,-4-1 0,0 0 0,-3 1 0,0 0 0,2 1 0,0 0 0,1 0 0,0 0 0,0 0 0,-2 0 0,0 0 0,1 0 0,0 0 0,-1 0 0,0 1 0,0-1 0,0 2 0,0-2 0,0 2 0,0-2 0,2 3 0,0-2 0,2 2 0,-2-2 0,2 3 0,-2-3 0,1 2 0,-2-3 0,0 1 0,-1 0 0,0-1 0,1 1 0,-1 0 0,1-1 0,-2 1 0,1 0 0,-1-1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3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24575,'6'5'0,"-1"-1"0,-1-1 0,0 1 0,0 0 0,1-1 0,-2 0 0,0-1 0,0 0 0,0 1 0,0-1 0,-1-1 0,0 0 0,-1 0 0,1 0 0,0 0 0,1 1 0,-1-1 0,1 0 0,-1 1 0,0 0 0,0-1 0,0 0 0,0-1 0,0 1 0,1 0 0,-1 0 0,1 0 0,-1-1 0,0 0 0,0 1 0,0 0 0,1-1 0,0 0 0,2 1 0,2 0 0,0 1 0,1-1 0,-1 0 0,-3-1 0,0 0 0,-2 1 0,0 0 0,2-1 0,0 0 0,0 0 0,-2 0 0,0 0 0,1 0 0,0 0 0,0 0 0,0 1 0,1-1 0,-1 0 0,0 1 0,2 0 0,5 1 0,-3 0 0,4 0 0,-3 1 0,-1-1 0,-1 0 0,-2-1 0,-2-1 0,0 0 0,0 0 0,0 0 0,0 0 0,0 0 0,0 0 0,0 0 0,7 1 0,-4 0 0,3-1 0,-7 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4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24575,'5'2'0,"0"1"0,-2-1 0,2 2 0,-3-2 0,5 2 0,-1 1 0,1-1 0,1 1 0,-2-1 0,-2-2 0,-1-1 0,-1 0 0,-1-1 0,1 1 0,0 0 0,0 1 0,-1-1 0,1 0 0,1 2 0,1-1 0,1 1 0,0-1 0,-1 0 0,0 2 0,0-2 0,-2-2 0,-1 1 0,1 0 0,0 0 0,3 1 0,-2 1 0,3-2 0,-4 1 0,1-2 0,-1 1 0,0 0 0,0-1 0,1 1 0,0 0 0,2 0 0,-1 1 0,2 0 0,-3 0 0,1-1 0,-2 0 0,0 0 0,4 0 0,3 1 0,4 0 0,-2 0 0,-5-1 0,-2 1 0,-2-2 0,0 1 0,4-1 0,-3 0 0,2 0 0,-2 0 0,1 0 0,4 0 0,-2 0 0,1 0 0,-3 0 0,-2 0 0,0 0 0,0 0 0,3 0 0,2 0 0,2 0 0,1-2 0,4 1 0,-6-1 0,2 0 0,-3 1 0,-4 0 0,8-1 0,-7 1 0,7-1 0,-7 0 0,2 2 0,-3 0 0,-1 0 0,5-2 0,-4 2 0,5-1 0,-2 1 0,-1-1 0,0 1 0,-2-1 0,0 1 0,1-1 0,2 1 0,1-1 0,4 1 0,-5 0 0,2 0 0,-6 0 0,1 0 0,0 0 0,-1 0 0,7 0 0,-2 0 0,4 0 0,-6-1 0,-1 1 0,-2-2 0,2 2 0,-2-1 0,2 0 0,-2 1 0,0-2 0,0 2 0,-1-1 0,1 0 0,1 0 0,1-1 0,2-1 0,1 0 0,4 1 0,-2 0 0,1 1 0,-5-1 0,-2 1 0,0 0 0,0-1 0,0 2 0,0-2 0,0 2 0,0-2 0,2 1 0,1-1 0,3 0 0,-1 0 0,-1 0 0,-2 0 0,-3 2 0,-1-1 0,4-2 0,1 1 0,9-4 0,-3 2 0,4-1 0,-8 3 0,-2 1 0,-4 0 0,0 1 0,0-3 0,0 2 0,2-1 0,-5 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4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4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24575,'5'1'0,"-2"0"0,1 0 0,0 0 0,1 1 0,2-1 0,-3 1 0,0-2 0,-2 1 0,0-1 0,0 0 0,1 0 0,0 0 0,0-1 0,0 1 0,-1-1 0,1 1 0,-1-1 0,0 1 0,-1-1 0,1 1 0,1 0 0,0-1 0,0 1 0,-1-2 0,0 2 0,-1-1 0,1 1 0,1-1 0,1 1 0,3-1 0,-1 1 0,-2-1 0,-1 1 0,-2-1 0,1 1 0,1-1 0,1 0 0,1-1 0,-1 0 0,0 1 0,-2 0 0,-1 0 0,1 1 0,-1-2 0,3 1 0,-1-1 0,3 0 0,6-1 0,-4 1 0,4 0 0,-9 0 0,0 2 0,-2-1 0,9-2 0,-5 2 0,6-3 0,-8 3 0,-1-1 0,1 2 0,-2-2 0,1 2 0,0-2 0,0 2 0,0-1 0,0 0 0,1 0 0,0 0 0,-1 0 0,0 1 0,-1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4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24575,'6'-1'0,"-1"-1"0,-1 2 0,0-1 0,-1 1 0,1-1 0,-1 1 0,-1-2 0,0 2 0,-1-1 0,2 0 0,1 1 0,0-1 0,-2 0 0,0 1 0,-1-1 0,4 1 0,-1-1 0,0 1 0,-2-2 0,0 2 0,-1-1 0,1 1 0,1-1 0,1 0 0,4-1 0,1-2 0,4 2 0,2-2 0,-5 2 0,-1 0 0,-7 0 0,-2 1 0,1 0 0,0-1 0,0 1 0,0-1 0,0 1 0,0-1 0,0 1 0,0-1 0,4-1 0,-2 0 0,1 1 0,-2 1 0,0-1 0,0 1 0,0-1 0,-1 1 0,0-1 0,2 0 0,2-1 0,0 0 0,1-1 0,-3 2 0,-1-1 0,-1 2 0,-1 0 0,1-2 0,0 1 0,1 0 0,0-3 0,0 4 0,0-3 0,-1 2 0,1-2 0,-1 1 0,1 0 0,-1 0 0,0 1 0,0 0 0,1-1 0,1-1 0,0 1 0,0 0 0,-2 0 0,0 2 0,1-1 0,-1 1 0,0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1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 24575,'10'1'0,"1"-3"0,7-2 0,15-7 0,7 1 0,-7-1 0,-14 7 0,-21 3 0,-18 6 0,-21 8 0,-2 3 0,-7 1 0,27-6 0,10-6 0,13-4 0,1-1 0,20 0 0,0-1 0,24-3 0,7-1 0,-15 1 0,3 2 0,-32 2 0,-3 0 0,-8 0 0,-1 2 0,2 1 0,1-1 0,5-1 0,0-1 0,6-2 0,17 0 0,-9 0 0,7 0 0,-22 2 0,-20 5 0,6-1 0,-7 3 0,14-4 0,4-2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2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24575,'6'0'0,"-1"0"0,0 0 0,1 2 0,14 0 0,14 5 0,6-1 0,-1 1 0,-15-2 0,-13-3 0,-9-2 0,-12 0 0,-43 2 0,2 5 0,-11-1 0,31 1 0,24-4 0,7-1 0,2 1 0,8 1 0,18 1 0,-1-4 0,3 1 0,-16-5 0,-13 3 0,-1-1 0,-17-3 0,-6 3 0,-1-2 0,3 3 0,20 0 0,2 0 0,6 3 0,8-2 0,5-1 0,7 0 0,6-4 0,-14 3 0,-1-1 0,-17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2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24575,'6'0'0,"13"0"0,10 1 0,31 5 0,-3 0 0,16 2 0,-14-1 0,-6-5 0,-13 3 0,-19-5 0,-15 3 0,-6-3 0,-20-7 0,-22 1 0,-19-1 0,-3 4 0,24 5 0,21 1 0,18-1 0,14 3 0,13 3 0,11 2 0,0 2 0,-6-5 0,-8 1 0,-7-4 0,-14-3 0,-7 0 0,-31-5 0,8 5 0,-26 2 0,30 1 0,-2 0 0,26-2 0,2-2 0,6 3 0,1-2 0,-1 1 0,-2-2 0,-5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2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52 24575,'7'-4'0,"17"-5"0,-5 2 0,8-5 0,-16 8 0,-10 0 0,-31 1 0,-20-1 0,-13 4 0,15-1 0,23 4 0,24-2 0,3 0 0,8 0 0,18 4 0,-6-3 0,9 2 0,-14-6 0,-8 2 0,2-3 0,-16 3 0,-2-2 0,-1 1 0,1 1 0,-2 2 0,-3 1 0,-12-1 0,12-1 0,-5-1 0,15 0 0,0-1 0,-1 1 0,0-2 0,-6 0 0,3 0 0,-2 0 0,4 0 0,-1 1 0,-5-2 0,4 2 0,-2-1 0,6 2 0,0-1 0,1 1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2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24575,'3'2'0,"0"0"0,-1-2 0,0 1 0,2-1 0,13 4 0,-5-3 0,7 2 0,-9-3 0,-5-2 0,5 1 0,-5-2 0,0 1 0,-2 1 0,-1 0 0,3 0 0,2 0 0,4-2 0,-5 1 0,1 1 0,-7-1 0,4 2 0,-1-1 0,3-1 0,-2 2 0,-2-2 0,0 0 0,0 2 0,0-4 0,0 3 0,-1-2 0,0 2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0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24575,'4'-4'0,"1"0"0,-2 2 0,3 0 0,-3-1 0,3 1 0,-2-1 0,-1 3 0,0-1 0,0 0 0,4-1 0,-3 1 0,3-1 0,-4 1 0,0 0 0,1-1 0,-1 1 0,3-1 0,0 1 0,-1 0 0,2-1 0,-3 1 0,1-1 0,-1 1 0,-1-1 0,1 2 0,1-2 0,2 1 0,3-1 0,-4 0 0,1 2 0,-4-1 0,6-1 0,-1 0 0,1 1 0,-5-1 0,-1 2 0,-3-2 0,3 2 0,-2-1 0,5 1 0,-4 0 0,4 0 0,-4 1 0,2-1 0,-3 0 0,2 0 0,1-1 0,3 1 0,-1 1 0,4-1 0,-4 1 0,2 1 0,-1-2 0,0 3 0,3-2 0,2 2 0,-2-1 0,-1 0 0,-5-2 0,-2 1 0,2-1 0,0 1 0,0-1 0,3 3 0,-2-3 0,6 3 0,-6-2 0,6 0 0,-7 1 0,2-2 0,-3 1 0,-1-1 0,1 0 0,-1 1 0,2-1 0,9 2 0,-6-1 0,7 0 0,-10-1 0,-1 0 0,2 0 0,2 0 0,-1 0 0,6 2 0,-4-2 0,1 2 0,-3-2 0,-2 0 0,-1 0 0,2 0 0,1 0 0,5 0 0,-3 0 0,2 0 0,-7 1 0,-1-1 0,0 1 0,4 0 0,-3-1 0,4 2 0,-4-2 0,0 1 0,-1-1 0,0 0 0,0 1 0,2-1 0,1 2 0,4 0 0,-1 0 0,-1 0 0,-4-1 0,-1 0 0,2 0 0,-1 0 0,3 1 0,-2 0 0,-1-1 0,-1 0 0,0-1 0,1 0 0,0 2 0,0-1 0,1 0 0,-2 0 0,1 0 0,-1-1 0,-1 0 0,1 1 0,0 0 0,2 1 0,1 0 0,4 3 0,-2-4 0,0 3 0,-3-3 0,-2 1 0,0-1 0,1 1 0,-1-1 0,-1 1 0,3-1 0,-3 1 0,3 0 0,-2 0 0,0-1 0,1 1 0,0 0 0,1 1 0,1 1 0,0-1 0,-1-1 0,-1 0 0,-1-2 0,-1 3 0,1-3 0,0 3 0,1-3 0,-1 2 0,1-1 0,-1 1 0,0-1 0,0 1 0,0-1 0,0 0 0,0 1 0,0-2 0,-1 1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2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24575,'4'-1'0,"1"-1"0,-1 2 0,3-1 0,1 0 0,8-1 0,-7 0 0,2 0 0,-9 1 0,0 0 0,0 0 0,1 1 0,6 0 0,2 0 0,10 0 0,-9 0 0,2 1 0,-12 0 0,0-1 0,-1 1 0,0 0 0,0 1 0,-1-1 0,1 0 0,0 1 0,-1-1 0,2 1 0,-2 2 0,1 0 0,-1-1 0,0-3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3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64 24575,'5'1'0,"2"-1"0,0 2 0,4-2 0,-1 0 0,1-1 0,-4 0 0,0-1 0,-4 1 0,-1-1 0,-19-10 0,-17 0 0,-16-7 0,8 8 0,13 5 0,22 6 0,4 0 0,0 2 0,-1-1 0,-2 4 0,-2-1 0,-4 1 0,-16 3 0,9-4 0,-10 2 0,21-4 0,3-2 0,8 2 0,-1-3 0,15 5 0,5-1 0,13 0 0,1-1 0,-9-2 0,-13 0 0,-9 0 0,-12 2 0,-27 6 0,-9 3 0,-21 4 0,26-6 0,13-2 0,24-6 0,4 0 0,3 1 0,5 1 0,12 2 0,-5 0 0,3-1 0,-12-1 0,-4-2 0,-3-1 0,1-1 0,1 1 0,2-2 0,4-1 0,-2 0 0,1 0 0,-5 2 0,-3 3 0,0-1 0,-1 2 0,-1-1 0,-1 0 0,0 0 0,0-1 0,0 3 0,-1-2 0,-1 3 0,-1 0 0,0-1 0,1 1 0,-1-3 0,3 1 0,1-2 0,2 1 0,1 0 0,1 0 0,-1-1 0,1 0 0,-1-1 0,2 1 0,-2-1 0,2 1 0,-2 0 0,0-1 0,0 2 0,0-2 0,0 1 0,0 0 0,2 0 0,0 1 0,0-1 0,-1 1 0,-2-3 0,-5 0 0,1-1 0,-6-3 0,-3 0 0,-6-1 0,-3-1 0,6 4 0,4 0 0,9 3 0,0 0 0,0 0 0,0 0 0,-3 0 0,0-1 0,-3 1 0,3-1 0,0 1 0,4 1 0,-1 0 0,1 2 0,0 0 0,0 2 0,1-2 0,-1 0 0,1-1 0,-1-1 0,1 1 0,0 0 0,1 0 0,-1 0 0,1 0 0,0-1 0,0 1 0,2-2 0,-1 2 0,3-2 0,-1 1 0,2-3 0,3-1 0,-3-1 0,1 0 0,-4 0 0,-1 1 0,-2 1 0,1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3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3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2:5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24575,'5'0'0,"-1"0"0,0-1 0,1 0 0,0 0 0,-2 0 0,-1 1 0,1 0 0,0 0 0,0 0 0,0 0 0,0 1 0,1 0 0,2 0 0,1 2 0,0-2 0,0 2 0,-2-2 0,-1 1 0,-2-2 0,0 2 0,0-2 0,0 2 0,0-2 0,3 3 0,-2-2 0,7 2 0,-6 0 0,2 0 0,-3-2 0,0 0 0,-1 0 0,1-1 0,-1 1 0,-1 0 0,1-1 0,-1 1 0,4 1 0,-2-2 0,4 4 0,-1-3 0,4 3 0,3 0 0,-1-2 0,0 1 0,-6-2 0,-2-1 0,-2 1 0,1 0 0,0-1 0,0 1 0,0-1 0,-1 0 0,0 0 0,3 0 0,6 4 0,-3-2 0,9 5 0,-11-5 0,4 2 0,-7-3 0,0 0 0,0-1 0,7 2 0,1 1 0,7-1 0,-8 2 0,-1-4 0,-7 2 0,0-3 0,1 1 0,0-1 0,-1 1 0,0 0 0,1 0 0,0-1 0,-1 1 0,0-1 0,2 1 0,1 0 0,3-1 0,-4 0 0,4 0 0,-4 0 0,1 1 0,-2 0 0,-1 0 0,0 0 0,0 0 0,1-1 0,-1 1 0,1-1 0,1 2 0,0 0 0,2 1 0,0 0 0,0-1 0,-1 1 0,-2-2 0,-1 1 0,0-1 0,0 0 0,2 1 0,0-1 0,0 1 0,-2-1 0,0 0 0,0 0 0,1 0 0,1 0 0,1 0 0,1 0 0,7 0 0,3 1 0,4-1 0,7 3 0,-14-3 0,4 2 0,-15-2 0,-1-1 0,1 1 0,-1-1 0,3 0 0,-2 1 0,3-1 0,-3 1 0,0-1 0,0 1 0,0-1 0,2 0 0,0 0 0,2-1 0,-2 1 0,-1 0 0,-1 0 0,0 1 0,0-1 0,0 1 0,5 0 0,-2-1 0,5-1 0,7 1 0,-5 0 0,4 1 0,-9 0 0,-4 0 0,-1-1 0,0 1 0,0-1 0,-1 0 0,1 1 0,0-2 0,0 1 0,1 0 0,-1 0 0,-1 0 0,0 0 0,0 0 0,0 0 0,0 0 0,1 1 0,-1-1 0,1 1 0,0-1 0,0 1 0,0-1 0,0 1 0,0-1 0,2 1 0,0-2 0,0 1 0,0 0 0,0-1 0,10 0 0,-2-1 0,6 0 0,-11-1 0,-3 2 0,-2 1 0,0-1 0,1 1 0,-1 0 0,1-1 0,1 1 0,-1-2 0,2 1 0,-2-1 0,0 2 0,-2-1 0,1 1 0,-1 0 0,0-1 0,1 2 0,0-4 0,0 3 0,1-3 0,0 2 0,-1 0 0,1 0 0,-2 0 0,1 1 0,0-3 0,1 2 0,1-2 0,-1 1 0,1 1 0,-3-1 0,1 1 0,-2 0 0,1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2:5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24575,'1'-4'0,"2"0"0,-2 0 0,3 1 0,-1-1 0,0 1 0,2 0 0,-1-1 0,1 2 0,-1-2 0,-1 2 0,1-2 0,0 0 0,-1 2 0,0-1 0,-1 2 0,0 0 0,0-1 0,1 1 0,0-1 0,3 0 0,-2 0 0,0 1 0,-1 0 0,1 0 0,0 1 0,-1-2 0,-1 2 0,0-2 0,0 2 0,0-1 0,5 0 0,0-2 0,3 1 0,-3-1 0,-2 1 0,-2 1 0,1-1 0,0 1 0,0 0 0,0 0 0,0 1 0,8-1 0,-7 1 0,7-1 0,-6 1 0,-1 0 0,1 0 0,-4-1 0,1 1 0,5-3 0,0 2 0,4-2 0,-5 1 0,-1 1 0,-1-1 0,4 0 0,-1 1 0,4-1 0,-5 2 0,1 0 0,-2 0 0,4-2 0,18 1 0,-7 0 0,6 1 0,-15 0 0,-8 1 0,1-1 0,12 1 0,-3-1 0,7 0 0,-11 0 0,-6 1 0,-3-1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1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 24575,'6'-1'0,"4"1"0,-5 0 0,3 1 0,-3-1 0,8 0 0,7 2 0,-1-2 0,3 4 0,-12-3 0,-3 1 0,-3 0 0,-1-2 0,-1 1 0,0-1 0,1 1 0,0 0 0,0 0 0,4 0 0,-2 0 0,3-1 0,-1 1 0,-2-1 0,0 0 0,-1 0 0,-2 0 0,0-1 0,0 1 0,0-1 0,-1 0 0,1 1 0,0-1 0,2 1 0,0 0 0,0 0 0,-1 0 0,-1 1 0,3-1 0,-1 2 0,1-1 0,-1 0 0,0 1 0,-2-2 0,2 1 0,-2 0 0,0-1 0,0 1 0,0-1 0,2 1 0,3 1 0,6 1 0,-2-1 0,4 0 0,-11-1 0,0 0 0,-17-1 0,3 0 0,-40 2 0,7 1 0,-11 3 0,13-1 0,19 1 0,1 1 0,6-3 0,-1 2 0,3-2 0,-2 3 0,1-1 0,6-2 0,0 0 0,1 1 0,-3 0 0,2 0 0,-3 0 0,7-2 0,-4 0 0,7-1 0,-3 0 0,3 0 0,-1 0 0,0 0 0,-2 1-6784,-2 3 6784,2 0 0,-2-2 0,5-1 0,0-2 0,1 1 0,-1 0 0,1 0 6784,2-1-6784,1 0 0,4-2 0,0 0 0,8-4 0,6 0 0,2-4 0,-1 1 0,-8 2 0,-3 3 0,-2 0 0,0 1 0,1-1 0,2 0 0,1-1 0,0 0 0,-5 2 0,-2 0 0,6 0 0,-4 0 0,5 1 0,-7-1 0,2 1 0,5-1 0,13 0 0,3 1 0,2-1 0,-11 2 0,-6 0 0,-4-1 0,4 2 0,3 1 0,1 0 0,-4 0 0,-6-1 0,-6-1 0,-3 1 0,-1 0 0,-6 0 0,-22 6 0,1-1 0,-27 6 0,14-3 0,-6 0 0,4 1 0,17-6 0,-4 3 0,18-5 0,-2 1 0,-5-1 0,8-1 0,-3 1 0,14-2 0,1 2 0,7 0 0,0 0 0,13 0 0,4-1 0,5-1 0,6-2 0,3-2 0,-10 0 0,1-1 0,-18 1 0,-2 1 0,-4 0 0,-1 2 0,1 1 0,10-4 0,-6 3 0,7-4 0,-15 4 0,-3 0 0,-5 2 0,-5 3 0,-8 0 0,-3 3 0,2-1 0,5-2 0,7-1 0,2-1 0,2 0 0,1-1 0,2 0 0,2-1 0,7 1 0,9-1 0,11-3 0,5 1 0,-2-5 0,-5 4 0,-11 0 0,-5 1 0,-1 1 0,-2-1 0,2 0 0,-4 0 0,6-1 0,10-3 0,0 2 0,1-3 0,-10 5 0,-7-1 0,-2 3 0,0-2 0,-1 2 0,0-2 0,-1 1 0,0-1 0,0-2 0,0-2 0,0 1 0,0-1 0,0 4 0,-4 0 0,-8 2 0,-13-3 0,-5 3 0,-8 0 0,-34 4 0,7 1 0,-23 7 0,27-5 0,12 5 0,26-7 0,5 1 0,15-5 0,0 1 0,0 0 0,-4 0 0,0 2 0,-12 2 0,9-2 0,-6 0 0,12-2 0,1-1 0,-2 1 0,-2-1 0,-1 2 0,3-2 0,1 0 0,-1 1 0,-3 1 0,0-1 0,2 0 0,3-1 0,2-2 0,-1 0 0,2-1 0,-3 0 0,2-2 0,-3 1 0,2-1 0,0 1 0,0 1 0,0-1 0,-1 1 0,-2-1 0,2 1 0,0 1 0,1 0 0,0 1 0,0 0 0,-5 0 0,1 0 0,-4 0 0,5 0 0,1 0 0,2 0 0,1-1 0,-6 0 0,0-3 0,-6 3 0,5-2 0,1 2 0,4-1 0,0 1 0,0 0 0,0 0 0,-4-2 0,4 1 0,-3 0 0,5 0 0,-2 1 0,0-2 0,0 1 0,1 0 0,0 2 0,1-1 0,0 0 0,-1 0 0,1 1 0,-2 0 0,1 0 0,-1 0 0,1 0 0,0 0 0,1 2 0,-1 0 0,2 0 0,0-1 0,2 0 0,0-1 0,7-3 0,3 0 0,11-3 0,9 1 0,4 2 0,0-1 0,-6 2 0,-14 0 0,-6-1 0,-8 2 0,4-2 0,9 1 0,-1-2 0,0 1 0,-9 1 0,-5 1 0,-5 1 0,-13 0 0,-14 0 0,-12 0 0,-14 4 0,-10 1 0,29 0 0,-1 1 0,40-6 0,2 0 0,4 0 0,16-5 0,4 1 0,39-9 0,-26 5 0,13-1 0,-37 6 0,-9 2 0,-4 1 0,-2 0 0,-5 4 0,1-1 0,-4 2 0,4-2 0,1 2 0,2-2 0,-1 1 0,1-1 0,0 0 0,0-1 0,0 0 0,1 0 0,-2-1 0,2 1 0,4-2 0,0-1 0,4 0 0,-1-3 0,4 1 0,1-2 0,13-1 0,-2 1 0,12-2 0,-13 2 0,-4 1 0,-10 2 0,-6 1 0,1 0 0,-12 4 0,3-1 0,-9 4 0,2 1 0,5-4 0,0 2 0,5-4 0,0 2 0,-1-2 0,-2 3 0,0-1 0,2 0 0,0-2 0,3 0 0,-2 1 0,2 1 0,-3-2 0,3 1 0,0-1 0,-1 1 0,2 1 0,-2-1 0,2 0 0,-2 0 0,0 0 0,0 3 0,0-2 0,0-1 0,1-1 0,-1 0 0,0 0 0,-1 1 0,1-1 0,0 1 0,10-4 0,3-2 0,10-2 0,5-5 0,10 3 0,7-3 0,-3 4 0,-10-1 0,-14 4 0,-8 1 0,-3 1 0,-1 0 0,-3 1 0,-5 0 0,-30-2 0,-8 0 0,-49-1 0,-4 3 0,36 1 0,2 2 0,-22 3 0,23-1 0,42 1 0,14-4 0,2 0 0,9-3 0,6-1 0,7-1 0,1 0 0,20-2 0,-9-1 0,13-1 0,-15 1 0,-13 2 0,-6 1 0,-8 1 0,-6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1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24575,'5'-4'0,"0"1"0,2 0 0,-2 1 0,0 1 0,-1-1 0,-1 1 0,2-1 0,-1 0 0,0 1 0,-1 0 0,1 0 0,0 1 0,0-1 0,0 0 0,-2 1 0,1-2 0,-1 2 0,0-1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2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24575,'9'-3'0,"-2"1"0,-5 1 0,0 1 0,1 0 0,0 0 0,1 0 0,-2 0 0,0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4:0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24575,'6'-2'0,"3"0"0,13-5 0,13-2 0,16-6 0,-1 1 0,-16 2 0,-14 5 0,-14 5 0,-6 0 0,2 1 0,3-3 0,-1 0 0,4-1 0,-2 2 0,-2 0 0,0 1 0,-1 0 0,-1 0 0,0 1 0,0 0 0,-1 0 0,0 1 0,1-1 0,-2 0 0,1-1 0,-1 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7:03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5 197 24575,'-1'-4'0,"0"-1"0,0-5 0,1-1 0,-1-5 0,1 5 0,0 3 0,1 2 0,-1 2 0,2 0 0,-1 0 0,0 2 0,1-1 0,-2 1 0,2 0 0,-1 0 0,1 1 0,0-1 0,1 0 0,0 0 0,0-1 0,0 1 0,0 1 0,0 0 0,0-2 0,0 2 0,0-1 0,1-1 0,0 0 0,2 0 0,-4 2 0,1-1 0,1 1 0,-1-1 0,3 1 0,-1-1 0,3 0 0,-3 0 0,3-1 0,-4 1 0,0 1 0,0-1 0,-1 1 0,3-1 0,5-2 0,-3 2 0,7-2 0,-8 2 0,3 0 0,-2 0 0,-3 1 0,1-1 0,-2 1 0,1-1 0,-2 0 0,5 0 0,-4 0 0,4 0 0,-4 0 0,1 1 0,-2-1 0,1 2 0,0-2 0,5 1 0,0-1 0,1-1 0,-2 2 0,-4 0 0,-2 1 0,0 0 0,1-1 0,2 1 0,3-1 0,0 0 0,4 1 0,-5-1 0,4 1 0,-4 0 0,-1 0 0,-1 0 0,-4 1 0,2-1 0,0 2 0,2-1 0,4 1 0,-4 0 0,4 1 0,-6-2 0,1 1 0,-2-2 0,0 0 0,2 1 0,-1 0 0,1 0 0,5 1 0,-3-1 0,6 1 0,-6 0 0,-1-2 0,-2 0 0,0 0 0,-1 0 0,5 2 0,2-2 0,6 1 0,-4-1 0,-1 0 0,-7 0 0,0 0 0,-1 1 0,7 0 0,-5 1 0,5 1 0,-6-2 0,1 0 0,0 1 0,-1 0 0,1-1 0,-2 0 0,3 1 0,-2 0 0,5 1 0,0-1 0,0 2 0,3-2 0,-5 1 0,0-2 0,-3 1 0,0-2 0,1 2 0,3 0 0,-1 0 0,5 1 0,-5-1 0,0 0 0,-4 0 0,0-2 0,-1 1 0,1 0 0,1 0 0,3 3 0,1 0 0,2 1 0,-4-2 0,-2-1 0,-2-1 0,1-1 0,-1 2 0,1-1 0,0 0 0,0 1 0,1-1 0,-1 0 0,1 1 0,1-1 0,-1 1 0,0 0 0,-1-1 0,0 0 0,0 0 0,0-1 0,-1 2 0,1-2 0,-2 2 0,2-1 0,-2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eb912baa7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68" name="Google Shape;868;g1eb912baa7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eb912baa7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25" name="Google Shape;825;g1eb912baa7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eb912baa7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46" name="Google Shape;846;g1eb912baa7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eb912baa7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01" name="Google Shape;901;g1eb912baa7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9ea82bc4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10" name="Google Shape;910;g29ea82bc4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9ea82bc4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21" name="Google Shape;921;g29ea82bc4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61102" y="2658000"/>
            <a:ext cx="30639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761102" y="1630200"/>
            <a:ext cx="14055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>
            <a:spLocks noGrp="1"/>
          </p:cNvSpPr>
          <p:nvPr>
            <p:ph type="pic" idx="3"/>
          </p:nvPr>
        </p:nvSpPr>
        <p:spPr>
          <a:xfrm>
            <a:off x="5682927" y="535000"/>
            <a:ext cx="2771400" cy="46113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  <a:effectLst>
            <a:outerShdw blurRad="100013" dist="123825" dir="5400000" algn="bl" rotWithShape="0">
              <a:schemeClr val="dk1">
                <a:alpha val="5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61" name="Google Shape;61;p3"/>
          <p:cNvGrpSpPr/>
          <p:nvPr/>
        </p:nvGrpSpPr>
        <p:grpSpPr>
          <a:xfrm>
            <a:off x="147265" y="150876"/>
            <a:ext cx="1530361" cy="442405"/>
            <a:chOff x="1680840" y="180000"/>
            <a:chExt cx="2975040" cy="860040"/>
          </a:xfrm>
        </p:grpSpPr>
        <p:sp>
          <p:nvSpPr>
            <p:cNvPr id="62" name="Google Shape;62;p3"/>
            <p:cNvSpPr/>
            <p:nvPr/>
          </p:nvSpPr>
          <p:spPr>
            <a:xfrm>
              <a:off x="168084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756080" y="491400"/>
              <a:ext cx="0" cy="249840"/>
            </a:xfrm>
            <a:custGeom>
              <a:avLst/>
              <a:gdLst/>
              <a:ahLst/>
              <a:cxnLst/>
              <a:rect l="l" t="t" r="r" b="b"/>
              <a:pathLst>
                <a:path w="120000" h="694" extrusionOk="0">
                  <a:moveTo>
                    <a:pt x="0" y="0"/>
                  </a:move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82556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90476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973880" y="213840"/>
              <a:ext cx="0" cy="797040"/>
            </a:xfrm>
            <a:custGeom>
              <a:avLst/>
              <a:gdLst/>
              <a:ahLst/>
              <a:cxnLst/>
              <a:rect l="l" t="t" r="r" b="b"/>
              <a:pathLst>
                <a:path w="120000" h="2214" extrusionOk="0">
                  <a:moveTo>
                    <a:pt x="0" y="0"/>
                  </a:moveTo>
                  <a:lnTo>
                    <a:pt x="0" y="22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04948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11500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18340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25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3259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9292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75000" y="516960"/>
              <a:ext cx="0" cy="190080"/>
            </a:xfrm>
            <a:custGeom>
              <a:avLst/>
              <a:gdLst/>
              <a:ahLst/>
              <a:cxnLst/>
              <a:rect l="l" t="t" r="r" b="b"/>
              <a:pathLst>
                <a:path w="120000" h="528" extrusionOk="0">
                  <a:moveTo>
                    <a:pt x="0" y="0"/>
                  </a:move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544120" y="305280"/>
              <a:ext cx="0" cy="613800"/>
            </a:xfrm>
            <a:custGeom>
              <a:avLst/>
              <a:gdLst/>
              <a:ahLst/>
              <a:cxnLst/>
              <a:rect l="l" t="t" r="r" b="b"/>
              <a:pathLst>
                <a:path w="120000" h="1705" extrusionOk="0">
                  <a:moveTo>
                    <a:pt x="0" y="0"/>
                  </a:moveTo>
                  <a:lnTo>
                    <a:pt x="0" y="17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6175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693160" y="180000"/>
              <a:ext cx="0" cy="860040"/>
            </a:xfrm>
            <a:custGeom>
              <a:avLst/>
              <a:gdLst/>
              <a:ahLst/>
              <a:cxnLst/>
              <a:rect l="l" t="t" r="r" b="b"/>
              <a:pathLst>
                <a:path w="120000" h="2389" extrusionOk="0">
                  <a:moveTo>
                    <a:pt x="0" y="0"/>
                  </a:moveTo>
                  <a:lnTo>
                    <a:pt x="0" y="238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75616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835720" y="257400"/>
              <a:ext cx="0" cy="704880"/>
            </a:xfrm>
            <a:custGeom>
              <a:avLst/>
              <a:gdLst/>
              <a:ahLst/>
              <a:cxnLst/>
              <a:rect l="l" t="t" r="r" b="b"/>
              <a:pathLst>
                <a:path w="120000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9052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97864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0520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12120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19680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26592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33936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41064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4862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596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6356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7047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78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8541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9276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99672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407232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4180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21524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28652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6212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4355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51116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5802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6558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2"/>
          <p:cNvSpPr txBox="1">
            <a:spLocks noGrp="1"/>
          </p:cNvSpPr>
          <p:nvPr>
            <p:ph type="subTitle" idx="1"/>
          </p:nvPr>
        </p:nvSpPr>
        <p:spPr>
          <a:xfrm>
            <a:off x="1016378" y="1306475"/>
            <a:ext cx="3703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endParaRPr/>
          </a:p>
        </p:txBody>
      </p:sp>
      <p:sp>
        <p:nvSpPr>
          <p:cNvPr id="631" name="Google Shape;631;p22"/>
          <p:cNvSpPr txBox="1">
            <a:spLocks noGrp="1"/>
          </p:cNvSpPr>
          <p:nvPr>
            <p:ph type="subTitle" idx="2"/>
          </p:nvPr>
        </p:nvSpPr>
        <p:spPr>
          <a:xfrm>
            <a:off x="1016379" y="173736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2"/>
          <p:cNvSpPr txBox="1">
            <a:spLocks noGrp="1"/>
          </p:cNvSpPr>
          <p:nvPr>
            <p:ph type="subTitle" idx="3"/>
          </p:nvPr>
        </p:nvSpPr>
        <p:spPr>
          <a:xfrm>
            <a:off x="4720172" y="173736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22"/>
          <p:cNvSpPr txBox="1">
            <a:spLocks noGrp="1"/>
          </p:cNvSpPr>
          <p:nvPr>
            <p:ph type="subTitle" idx="4"/>
          </p:nvPr>
        </p:nvSpPr>
        <p:spPr>
          <a:xfrm>
            <a:off x="1016379" y="342900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22"/>
          <p:cNvSpPr txBox="1">
            <a:spLocks noGrp="1"/>
          </p:cNvSpPr>
          <p:nvPr>
            <p:ph type="subTitle" idx="5"/>
          </p:nvPr>
        </p:nvSpPr>
        <p:spPr>
          <a:xfrm>
            <a:off x="4720172" y="342900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22"/>
          <p:cNvSpPr txBox="1">
            <a:spLocks noGrp="1"/>
          </p:cNvSpPr>
          <p:nvPr>
            <p:ph type="subTitle" idx="6"/>
          </p:nvPr>
        </p:nvSpPr>
        <p:spPr>
          <a:xfrm>
            <a:off x="1016378" y="2996998"/>
            <a:ext cx="3703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endParaRPr/>
          </a:p>
        </p:txBody>
      </p:sp>
      <p:sp>
        <p:nvSpPr>
          <p:cNvPr id="636" name="Google Shape;636;p22"/>
          <p:cNvSpPr txBox="1">
            <a:spLocks noGrp="1"/>
          </p:cNvSpPr>
          <p:nvPr>
            <p:ph type="subTitle" idx="7"/>
          </p:nvPr>
        </p:nvSpPr>
        <p:spPr>
          <a:xfrm>
            <a:off x="4720170" y="1306475"/>
            <a:ext cx="3703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endParaRPr/>
          </a:p>
        </p:txBody>
      </p:sp>
      <p:sp>
        <p:nvSpPr>
          <p:cNvPr id="637" name="Google Shape;637;p22"/>
          <p:cNvSpPr txBox="1">
            <a:spLocks noGrp="1"/>
          </p:cNvSpPr>
          <p:nvPr>
            <p:ph type="subTitle" idx="8"/>
          </p:nvPr>
        </p:nvSpPr>
        <p:spPr>
          <a:xfrm>
            <a:off x="4720170" y="2996998"/>
            <a:ext cx="3703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endParaRPr/>
          </a:p>
        </p:txBody>
      </p:sp>
      <p:sp>
        <p:nvSpPr>
          <p:cNvPr id="638" name="Google Shape;638;p22"/>
          <p:cNvSpPr/>
          <p:nvPr/>
        </p:nvSpPr>
        <p:spPr>
          <a:xfrm rot="5400000">
            <a:off x="-1160621" y="1002000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639" name="Google Shape;639;p22"/>
          <p:cNvGrpSpPr/>
          <p:nvPr/>
        </p:nvGrpSpPr>
        <p:grpSpPr>
          <a:xfrm>
            <a:off x="6784850" y="4729530"/>
            <a:ext cx="1639155" cy="263094"/>
            <a:chOff x="901440" y="4062960"/>
            <a:chExt cx="8278560" cy="1328760"/>
          </a:xfrm>
        </p:grpSpPr>
        <p:sp>
          <p:nvSpPr>
            <p:cNvPr id="640" name="Google Shape;640;p22"/>
            <p:cNvSpPr/>
            <p:nvPr/>
          </p:nvSpPr>
          <p:spPr>
            <a:xfrm>
              <a:off x="4330800" y="4062960"/>
              <a:ext cx="1328760" cy="1328760"/>
            </a:xfrm>
            <a:custGeom>
              <a:avLst/>
              <a:gdLst/>
              <a:ahLst/>
              <a:cxnLst/>
              <a:rect l="l" t="t" r="r" b="b"/>
              <a:pathLst>
                <a:path w="3691" h="3691" extrusionOk="0">
                  <a:moveTo>
                    <a:pt x="1650" y="1861"/>
                  </a:moveTo>
                  <a:cubicBezTo>
                    <a:pt x="1650" y="1677"/>
                    <a:pt x="1651" y="1493"/>
                    <a:pt x="1650" y="1309"/>
                  </a:cubicBezTo>
                  <a:cubicBezTo>
                    <a:pt x="1649" y="1218"/>
                    <a:pt x="1618" y="1140"/>
                    <a:pt x="1513" y="1144"/>
                  </a:cubicBezTo>
                  <a:cubicBezTo>
                    <a:pt x="1419" y="1148"/>
                    <a:pt x="1392" y="1224"/>
                    <a:pt x="1392" y="1309"/>
                  </a:cubicBezTo>
                  <a:cubicBezTo>
                    <a:pt x="1392" y="1667"/>
                    <a:pt x="1392" y="2024"/>
                    <a:pt x="1392" y="2382"/>
                  </a:cubicBezTo>
                  <a:cubicBezTo>
                    <a:pt x="1392" y="2466"/>
                    <a:pt x="1419" y="2541"/>
                    <a:pt x="1513" y="2546"/>
                  </a:cubicBezTo>
                  <a:cubicBezTo>
                    <a:pt x="1618" y="2551"/>
                    <a:pt x="1649" y="2473"/>
                    <a:pt x="1650" y="2382"/>
                  </a:cubicBezTo>
                  <a:cubicBezTo>
                    <a:pt x="1651" y="2208"/>
                    <a:pt x="1650" y="2035"/>
                    <a:pt x="1650" y="1861"/>
                  </a:cubicBezTo>
                  <a:moveTo>
                    <a:pt x="2299" y="1845"/>
                  </a:moveTo>
                  <a:cubicBezTo>
                    <a:pt x="2299" y="1672"/>
                    <a:pt x="2299" y="1498"/>
                    <a:pt x="2299" y="1325"/>
                  </a:cubicBezTo>
                  <a:cubicBezTo>
                    <a:pt x="2299" y="1229"/>
                    <a:pt x="2275" y="1141"/>
                    <a:pt x="2162" y="1145"/>
                  </a:cubicBezTo>
                  <a:cubicBezTo>
                    <a:pt x="2057" y="1149"/>
                    <a:pt x="2040" y="1237"/>
                    <a:pt x="2040" y="1325"/>
                  </a:cubicBezTo>
                  <a:cubicBezTo>
                    <a:pt x="2040" y="1672"/>
                    <a:pt x="2040" y="2019"/>
                    <a:pt x="2040" y="2367"/>
                  </a:cubicBezTo>
                  <a:cubicBezTo>
                    <a:pt x="2040" y="2455"/>
                    <a:pt x="2057" y="2541"/>
                    <a:pt x="2162" y="2546"/>
                  </a:cubicBezTo>
                  <a:cubicBezTo>
                    <a:pt x="2276" y="2550"/>
                    <a:pt x="2299" y="2462"/>
                    <a:pt x="2299" y="2366"/>
                  </a:cubicBezTo>
                  <a:cubicBezTo>
                    <a:pt x="2299" y="2193"/>
                    <a:pt x="2299" y="2019"/>
                    <a:pt x="2299" y="1845"/>
                  </a:cubicBezTo>
                  <a:moveTo>
                    <a:pt x="1852" y="0"/>
                  </a:moveTo>
                  <a:cubicBezTo>
                    <a:pt x="2871" y="2"/>
                    <a:pt x="3692" y="830"/>
                    <a:pt x="3691" y="1852"/>
                  </a:cubicBezTo>
                  <a:cubicBezTo>
                    <a:pt x="3689" y="2870"/>
                    <a:pt x="2860" y="3693"/>
                    <a:pt x="1838" y="3691"/>
                  </a:cubicBezTo>
                  <a:cubicBezTo>
                    <a:pt x="819" y="3689"/>
                    <a:pt x="-2" y="2862"/>
                    <a:pt x="0" y="1838"/>
                  </a:cubicBezTo>
                  <a:cubicBezTo>
                    <a:pt x="0" y="821"/>
                    <a:pt x="830" y="-2"/>
                    <a:pt x="1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8515440" y="4437000"/>
              <a:ext cx="664560" cy="582480"/>
            </a:xfrm>
            <a:custGeom>
              <a:avLst/>
              <a:gdLst/>
              <a:ahLst/>
              <a:cxnLst/>
              <a:rect l="l" t="t" r="r" b="b"/>
              <a:pathLst>
                <a:path w="1846" h="1618" extrusionOk="0">
                  <a:moveTo>
                    <a:pt x="0" y="525"/>
                  </a:moveTo>
                  <a:cubicBezTo>
                    <a:pt x="6" y="321"/>
                    <a:pt x="72" y="150"/>
                    <a:pt x="267" y="61"/>
                  </a:cubicBezTo>
                  <a:cubicBezTo>
                    <a:pt x="468" y="-30"/>
                    <a:pt x="667" y="-28"/>
                    <a:pt x="839" y="131"/>
                  </a:cubicBezTo>
                  <a:cubicBezTo>
                    <a:pt x="896" y="185"/>
                    <a:pt x="930" y="202"/>
                    <a:pt x="999" y="139"/>
                  </a:cubicBezTo>
                  <a:cubicBezTo>
                    <a:pt x="1176" y="-20"/>
                    <a:pt x="1433" y="-38"/>
                    <a:pt x="1623" y="82"/>
                  </a:cubicBezTo>
                  <a:cubicBezTo>
                    <a:pt x="1802" y="196"/>
                    <a:pt x="1885" y="435"/>
                    <a:pt x="1828" y="666"/>
                  </a:cubicBezTo>
                  <a:cubicBezTo>
                    <a:pt x="1787" y="830"/>
                    <a:pt x="1697" y="964"/>
                    <a:pt x="1585" y="1086"/>
                  </a:cubicBezTo>
                  <a:cubicBezTo>
                    <a:pt x="1409" y="1282"/>
                    <a:pt x="1198" y="1434"/>
                    <a:pt x="987" y="1590"/>
                  </a:cubicBezTo>
                  <a:cubicBezTo>
                    <a:pt x="945" y="1620"/>
                    <a:pt x="914" y="1632"/>
                    <a:pt x="866" y="1597"/>
                  </a:cubicBezTo>
                  <a:cubicBezTo>
                    <a:pt x="617" y="1416"/>
                    <a:pt x="369" y="1234"/>
                    <a:pt x="178" y="989"/>
                  </a:cubicBezTo>
                  <a:cubicBezTo>
                    <a:pt x="73" y="853"/>
                    <a:pt x="-5" y="704"/>
                    <a:pt x="0" y="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6766200" y="4353840"/>
              <a:ext cx="642960" cy="738720"/>
            </a:xfrm>
            <a:custGeom>
              <a:avLst/>
              <a:gdLst/>
              <a:ahLst/>
              <a:cxnLst/>
              <a:rect l="l" t="t" r="r" b="b"/>
              <a:pathLst>
                <a:path w="1786" h="2052" extrusionOk="0">
                  <a:moveTo>
                    <a:pt x="1786" y="173"/>
                  </a:moveTo>
                  <a:cubicBezTo>
                    <a:pt x="1786" y="78"/>
                    <a:pt x="1756" y="2"/>
                    <a:pt x="1654" y="4"/>
                  </a:cubicBezTo>
                  <a:cubicBezTo>
                    <a:pt x="1551" y="5"/>
                    <a:pt x="1529" y="86"/>
                    <a:pt x="1529" y="177"/>
                  </a:cubicBezTo>
                  <a:cubicBezTo>
                    <a:pt x="1530" y="459"/>
                    <a:pt x="1530" y="740"/>
                    <a:pt x="1530" y="1022"/>
                  </a:cubicBezTo>
                  <a:lnTo>
                    <a:pt x="1529" y="1022"/>
                  </a:lnTo>
                  <a:cubicBezTo>
                    <a:pt x="1529" y="1308"/>
                    <a:pt x="1529" y="1594"/>
                    <a:pt x="1529" y="1881"/>
                  </a:cubicBezTo>
                  <a:cubicBezTo>
                    <a:pt x="1529" y="1972"/>
                    <a:pt x="1551" y="2052"/>
                    <a:pt x="1660" y="2049"/>
                  </a:cubicBezTo>
                  <a:cubicBezTo>
                    <a:pt x="1766" y="2047"/>
                    <a:pt x="1786" y="1967"/>
                    <a:pt x="1786" y="1876"/>
                  </a:cubicBezTo>
                  <a:cubicBezTo>
                    <a:pt x="1784" y="1309"/>
                    <a:pt x="1784" y="741"/>
                    <a:pt x="1786" y="173"/>
                  </a:cubicBezTo>
                  <a:moveTo>
                    <a:pt x="1185" y="1164"/>
                  </a:moveTo>
                  <a:cubicBezTo>
                    <a:pt x="875" y="1439"/>
                    <a:pt x="564" y="1712"/>
                    <a:pt x="253" y="1985"/>
                  </a:cubicBezTo>
                  <a:cubicBezTo>
                    <a:pt x="202" y="2030"/>
                    <a:pt x="151" y="2075"/>
                    <a:pt x="76" y="2040"/>
                  </a:cubicBezTo>
                  <a:cubicBezTo>
                    <a:pt x="3" y="2006"/>
                    <a:pt x="0" y="1940"/>
                    <a:pt x="0" y="1870"/>
                  </a:cubicBezTo>
                  <a:cubicBezTo>
                    <a:pt x="2" y="1589"/>
                    <a:pt x="1" y="1308"/>
                    <a:pt x="1" y="1026"/>
                  </a:cubicBezTo>
                  <a:cubicBezTo>
                    <a:pt x="1" y="744"/>
                    <a:pt x="1" y="463"/>
                    <a:pt x="0" y="182"/>
                  </a:cubicBezTo>
                  <a:cubicBezTo>
                    <a:pt x="0" y="114"/>
                    <a:pt x="1" y="48"/>
                    <a:pt x="76" y="13"/>
                  </a:cubicBezTo>
                  <a:cubicBezTo>
                    <a:pt x="152" y="-23"/>
                    <a:pt x="201" y="24"/>
                    <a:pt x="252" y="67"/>
                  </a:cubicBezTo>
                  <a:cubicBezTo>
                    <a:pt x="563" y="340"/>
                    <a:pt x="875" y="614"/>
                    <a:pt x="1186" y="888"/>
                  </a:cubicBezTo>
                  <a:cubicBezTo>
                    <a:pt x="1305" y="994"/>
                    <a:pt x="1305" y="1057"/>
                    <a:pt x="1185" y="11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2591640" y="4361760"/>
              <a:ext cx="642960" cy="741960"/>
            </a:xfrm>
            <a:custGeom>
              <a:avLst/>
              <a:gdLst/>
              <a:ahLst/>
              <a:cxnLst/>
              <a:rect l="l" t="t" r="r" b="b"/>
              <a:pathLst>
                <a:path w="1786" h="2061" extrusionOk="0">
                  <a:moveTo>
                    <a:pt x="254" y="1047"/>
                  </a:moveTo>
                  <a:cubicBezTo>
                    <a:pt x="254" y="755"/>
                    <a:pt x="254" y="464"/>
                    <a:pt x="255" y="173"/>
                  </a:cubicBezTo>
                  <a:cubicBezTo>
                    <a:pt x="255" y="81"/>
                    <a:pt x="234" y="1"/>
                    <a:pt x="125" y="4"/>
                  </a:cubicBezTo>
                  <a:cubicBezTo>
                    <a:pt x="19" y="6"/>
                    <a:pt x="0" y="86"/>
                    <a:pt x="0" y="177"/>
                  </a:cubicBezTo>
                  <a:cubicBezTo>
                    <a:pt x="2" y="745"/>
                    <a:pt x="2" y="1313"/>
                    <a:pt x="0" y="1881"/>
                  </a:cubicBezTo>
                  <a:cubicBezTo>
                    <a:pt x="0" y="1970"/>
                    <a:pt x="16" y="2053"/>
                    <a:pt x="123" y="2057"/>
                  </a:cubicBezTo>
                  <a:cubicBezTo>
                    <a:pt x="241" y="2060"/>
                    <a:pt x="255" y="1970"/>
                    <a:pt x="255" y="1875"/>
                  </a:cubicBezTo>
                  <a:cubicBezTo>
                    <a:pt x="254" y="1599"/>
                    <a:pt x="254" y="1323"/>
                    <a:pt x="254" y="1047"/>
                  </a:cubicBezTo>
                  <a:moveTo>
                    <a:pt x="1786" y="194"/>
                  </a:moveTo>
                  <a:cubicBezTo>
                    <a:pt x="1784" y="475"/>
                    <a:pt x="1785" y="756"/>
                    <a:pt x="1785" y="1037"/>
                  </a:cubicBezTo>
                  <a:cubicBezTo>
                    <a:pt x="1785" y="1314"/>
                    <a:pt x="1784" y="1590"/>
                    <a:pt x="1786" y="1866"/>
                  </a:cubicBezTo>
                  <a:cubicBezTo>
                    <a:pt x="1786" y="1940"/>
                    <a:pt x="1788" y="2012"/>
                    <a:pt x="1707" y="2049"/>
                  </a:cubicBezTo>
                  <a:cubicBezTo>
                    <a:pt x="1632" y="2084"/>
                    <a:pt x="1581" y="2037"/>
                    <a:pt x="1530" y="1992"/>
                  </a:cubicBezTo>
                  <a:cubicBezTo>
                    <a:pt x="1220" y="1718"/>
                    <a:pt x="909" y="1445"/>
                    <a:pt x="600" y="1169"/>
                  </a:cubicBezTo>
                  <a:cubicBezTo>
                    <a:pt x="480" y="1062"/>
                    <a:pt x="480" y="999"/>
                    <a:pt x="599" y="893"/>
                  </a:cubicBezTo>
                  <a:cubicBezTo>
                    <a:pt x="908" y="618"/>
                    <a:pt x="1219" y="344"/>
                    <a:pt x="1530" y="70"/>
                  </a:cubicBezTo>
                  <a:cubicBezTo>
                    <a:pt x="1580" y="25"/>
                    <a:pt x="1631" y="-23"/>
                    <a:pt x="1706" y="11"/>
                  </a:cubicBezTo>
                  <a:cubicBezTo>
                    <a:pt x="1786" y="47"/>
                    <a:pt x="1786" y="119"/>
                    <a:pt x="1786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901440" y="4437720"/>
              <a:ext cx="583920" cy="591120"/>
            </a:xfrm>
            <a:custGeom>
              <a:avLst/>
              <a:gdLst/>
              <a:ahLst/>
              <a:cxnLst/>
              <a:rect l="l" t="t" r="r" b="b"/>
              <a:pathLst>
                <a:path w="1622" h="1642" extrusionOk="0">
                  <a:moveTo>
                    <a:pt x="47" y="268"/>
                  </a:moveTo>
                  <a:cubicBezTo>
                    <a:pt x="175" y="384"/>
                    <a:pt x="291" y="513"/>
                    <a:pt x="416" y="633"/>
                  </a:cubicBezTo>
                  <a:cubicBezTo>
                    <a:pt x="444" y="659"/>
                    <a:pt x="465" y="726"/>
                    <a:pt x="521" y="687"/>
                  </a:cubicBezTo>
                  <a:cubicBezTo>
                    <a:pt x="587" y="641"/>
                    <a:pt x="646" y="585"/>
                    <a:pt x="709" y="531"/>
                  </a:cubicBezTo>
                  <a:cubicBezTo>
                    <a:pt x="672" y="490"/>
                    <a:pt x="656" y="469"/>
                    <a:pt x="638" y="452"/>
                  </a:cubicBezTo>
                  <a:cubicBezTo>
                    <a:pt x="509" y="322"/>
                    <a:pt x="375" y="197"/>
                    <a:pt x="252" y="61"/>
                  </a:cubicBezTo>
                  <a:cubicBezTo>
                    <a:pt x="169" y="-29"/>
                    <a:pt x="126" y="29"/>
                    <a:pt x="70" y="85"/>
                  </a:cubicBezTo>
                  <a:cubicBezTo>
                    <a:pt x="12" y="142"/>
                    <a:pt x="-42" y="187"/>
                    <a:pt x="47" y="268"/>
                  </a:cubicBezTo>
                  <a:moveTo>
                    <a:pt x="1578" y="1026"/>
                  </a:moveTo>
                  <a:cubicBezTo>
                    <a:pt x="1516" y="1002"/>
                    <a:pt x="1483" y="1076"/>
                    <a:pt x="1447" y="1114"/>
                  </a:cubicBezTo>
                  <a:cubicBezTo>
                    <a:pt x="1394" y="1172"/>
                    <a:pt x="1352" y="1180"/>
                    <a:pt x="1299" y="1115"/>
                  </a:cubicBezTo>
                  <a:cubicBezTo>
                    <a:pt x="1268" y="1076"/>
                    <a:pt x="1224" y="1046"/>
                    <a:pt x="1193" y="1005"/>
                  </a:cubicBezTo>
                  <a:cubicBezTo>
                    <a:pt x="1130" y="922"/>
                    <a:pt x="1086" y="940"/>
                    <a:pt x="1013" y="1003"/>
                  </a:cubicBezTo>
                  <a:cubicBezTo>
                    <a:pt x="905" y="1096"/>
                    <a:pt x="912" y="1161"/>
                    <a:pt x="1019" y="1239"/>
                  </a:cubicBezTo>
                  <a:cubicBezTo>
                    <a:pt x="1055" y="1266"/>
                    <a:pt x="1083" y="1305"/>
                    <a:pt x="1117" y="1336"/>
                  </a:cubicBezTo>
                  <a:cubicBezTo>
                    <a:pt x="1154" y="1370"/>
                    <a:pt x="1158" y="1397"/>
                    <a:pt x="1122" y="1438"/>
                  </a:cubicBezTo>
                  <a:cubicBezTo>
                    <a:pt x="1080" y="1490"/>
                    <a:pt x="974" y="1527"/>
                    <a:pt x="1015" y="1602"/>
                  </a:cubicBezTo>
                  <a:cubicBezTo>
                    <a:pt x="1054" y="1676"/>
                    <a:pt x="1156" y="1622"/>
                    <a:pt x="1229" y="1634"/>
                  </a:cubicBezTo>
                  <a:cubicBezTo>
                    <a:pt x="1249" y="1636"/>
                    <a:pt x="1270" y="1634"/>
                    <a:pt x="1291" y="1634"/>
                  </a:cubicBezTo>
                  <a:cubicBezTo>
                    <a:pt x="1617" y="1634"/>
                    <a:pt x="1617" y="1634"/>
                    <a:pt x="1617" y="1313"/>
                  </a:cubicBezTo>
                  <a:cubicBezTo>
                    <a:pt x="1617" y="1272"/>
                    <a:pt x="1622" y="1230"/>
                    <a:pt x="1616" y="1190"/>
                  </a:cubicBezTo>
                  <a:cubicBezTo>
                    <a:pt x="1608" y="1133"/>
                    <a:pt x="1652" y="1053"/>
                    <a:pt x="1578" y="1026"/>
                  </a:cubicBezTo>
                  <a:moveTo>
                    <a:pt x="1246" y="572"/>
                  </a:moveTo>
                  <a:cubicBezTo>
                    <a:pt x="926" y="904"/>
                    <a:pt x="595" y="1224"/>
                    <a:pt x="274" y="1554"/>
                  </a:cubicBezTo>
                  <a:cubicBezTo>
                    <a:pt x="191" y="1640"/>
                    <a:pt x="146" y="1630"/>
                    <a:pt x="65" y="1553"/>
                  </a:cubicBezTo>
                  <a:cubicBezTo>
                    <a:pt x="-20" y="1469"/>
                    <a:pt x="-7" y="1422"/>
                    <a:pt x="71" y="1344"/>
                  </a:cubicBezTo>
                  <a:cubicBezTo>
                    <a:pt x="404" y="1019"/>
                    <a:pt x="729" y="685"/>
                    <a:pt x="1061" y="358"/>
                  </a:cubicBezTo>
                  <a:cubicBezTo>
                    <a:pt x="1139" y="282"/>
                    <a:pt x="1179" y="224"/>
                    <a:pt x="1069" y="146"/>
                  </a:cubicBezTo>
                  <a:cubicBezTo>
                    <a:pt x="1035" y="121"/>
                    <a:pt x="985" y="88"/>
                    <a:pt x="1010" y="34"/>
                  </a:cubicBezTo>
                  <a:cubicBezTo>
                    <a:pt x="1034" y="-19"/>
                    <a:pt x="1091" y="7"/>
                    <a:pt x="1135" y="5"/>
                  </a:cubicBezTo>
                  <a:cubicBezTo>
                    <a:pt x="1190" y="0"/>
                    <a:pt x="1247" y="4"/>
                    <a:pt x="1303" y="4"/>
                  </a:cubicBezTo>
                  <a:cubicBezTo>
                    <a:pt x="1617" y="4"/>
                    <a:pt x="1617" y="4"/>
                    <a:pt x="1617" y="321"/>
                  </a:cubicBezTo>
                  <a:cubicBezTo>
                    <a:pt x="1617" y="388"/>
                    <a:pt x="1618" y="455"/>
                    <a:pt x="1617" y="521"/>
                  </a:cubicBezTo>
                  <a:cubicBezTo>
                    <a:pt x="1617" y="557"/>
                    <a:pt x="1624" y="599"/>
                    <a:pt x="1582" y="614"/>
                  </a:cubicBezTo>
                  <a:cubicBezTo>
                    <a:pt x="1541" y="630"/>
                    <a:pt x="1512" y="599"/>
                    <a:pt x="1492" y="570"/>
                  </a:cubicBezTo>
                  <a:cubicBezTo>
                    <a:pt x="1408" y="449"/>
                    <a:pt x="1340" y="475"/>
                    <a:pt x="1246" y="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4831920" y="4474800"/>
              <a:ext cx="326520" cy="505080"/>
            </a:xfrm>
            <a:custGeom>
              <a:avLst/>
              <a:gdLst/>
              <a:ahLst/>
              <a:cxnLst/>
              <a:rect l="l" t="t" r="r" b="b"/>
              <a:pathLst>
                <a:path w="907" h="1403" extrusionOk="0">
                  <a:moveTo>
                    <a:pt x="258" y="165"/>
                  </a:moveTo>
                  <a:cubicBezTo>
                    <a:pt x="257" y="74"/>
                    <a:pt x="226" y="-4"/>
                    <a:pt x="121" y="0"/>
                  </a:cubicBezTo>
                  <a:cubicBezTo>
                    <a:pt x="27" y="4"/>
                    <a:pt x="0" y="80"/>
                    <a:pt x="0" y="165"/>
                  </a:cubicBezTo>
                  <a:cubicBezTo>
                    <a:pt x="0" y="523"/>
                    <a:pt x="0" y="880"/>
                    <a:pt x="0" y="1238"/>
                  </a:cubicBezTo>
                  <a:cubicBezTo>
                    <a:pt x="0" y="1322"/>
                    <a:pt x="27" y="1397"/>
                    <a:pt x="121" y="1403"/>
                  </a:cubicBezTo>
                  <a:cubicBezTo>
                    <a:pt x="226" y="1407"/>
                    <a:pt x="257" y="1329"/>
                    <a:pt x="258" y="1238"/>
                  </a:cubicBezTo>
                  <a:cubicBezTo>
                    <a:pt x="259" y="1064"/>
                    <a:pt x="258" y="891"/>
                    <a:pt x="258" y="717"/>
                  </a:cubicBezTo>
                  <a:cubicBezTo>
                    <a:pt x="258" y="533"/>
                    <a:pt x="259" y="349"/>
                    <a:pt x="258" y="165"/>
                  </a:cubicBezTo>
                  <a:moveTo>
                    <a:pt x="907" y="701"/>
                  </a:moveTo>
                  <a:cubicBezTo>
                    <a:pt x="907" y="875"/>
                    <a:pt x="907" y="1049"/>
                    <a:pt x="907" y="1222"/>
                  </a:cubicBezTo>
                  <a:cubicBezTo>
                    <a:pt x="907" y="1318"/>
                    <a:pt x="884" y="1406"/>
                    <a:pt x="770" y="1402"/>
                  </a:cubicBezTo>
                  <a:cubicBezTo>
                    <a:pt x="665" y="1397"/>
                    <a:pt x="648" y="1311"/>
                    <a:pt x="648" y="1222"/>
                  </a:cubicBezTo>
                  <a:cubicBezTo>
                    <a:pt x="648" y="875"/>
                    <a:pt x="648" y="528"/>
                    <a:pt x="648" y="181"/>
                  </a:cubicBezTo>
                  <a:cubicBezTo>
                    <a:pt x="648" y="93"/>
                    <a:pt x="665" y="5"/>
                    <a:pt x="770" y="1"/>
                  </a:cubicBezTo>
                  <a:cubicBezTo>
                    <a:pt x="883" y="-3"/>
                    <a:pt x="907" y="85"/>
                    <a:pt x="907" y="181"/>
                  </a:cubicBezTo>
                  <a:cubicBezTo>
                    <a:pt x="907" y="354"/>
                    <a:pt x="907" y="528"/>
                    <a:pt x="907" y="7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5"/>
          <p:cNvSpPr/>
          <p:nvPr/>
        </p:nvSpPr>
        <p:spPr>
          <a:xfrm rot="5400000">
            <a:off x="7176619" y="4037350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722" name="Google Shape;722;p25"/>
          <p:cNvGrpSpPr/>
          <p:nvPr/>
        </p:nvGrpSpPr>
        <p:grpSpPr>
          <a:xfrm>
            <a:off x="147277" y="150876"/>
            <a:ext cx="1530361" cy="442405"/>
            <a:chOff x="1680840" y="180000"/>
            <a:chExt cx="2975040" cy="860040"/>
          </a:xfrm>
        </p:grpSpPr>
        <p:sp>
          <p:nvSpPr>
            <p:cNvPr id="723" name="Google Shape;723;p25"/>
            <p:cNvSpPr/>
            <p:nvPr/>
          </p:nvSpPr>
          <p:spPr>
            <a:xfrm>
              <a:off x="168084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1756080" y="491400"/>
              <a:ext cx="0" cy="249840"/>
            </a:xfrm>
            <a:custGeom>
              <a:avLst/>
              <a:gdLst/>
              <a:ahLst/>
              <a:cxnLst/>
              <a:rect l="l" t="t" r="r" b="b"/>
              <a:pathLst>
                <a:path w="120000" h="694" extrusionOk="0">
                  <a:moveTo>
                    <a:pt x="0" y="0"/>
                  </a:move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182556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190476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1973880" y="213840"/>
              <a:ext cx="0" cy="797040"/>
            </a:xfrm>
            <a:custGeom>
              <a:avLst/>
              <a:gdLst/>
              <a:ahLst/>
              <a:cxnLst/>
              <a:rect l="l" t="t" r="r" b="b"/>
              <a:pathLst>
                <a:path w="120000" h="2214" extrusionOk="0">
                  <a:moveTo>
                    <a:pt x="0" y="0"/>
                  </a:moveTo>
                  <a:lnTo>
                    <a:pt x="0" y="22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204948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211500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218340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225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23259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239292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2475000" y="516960"/>
              <a:ext cx="0" cy="190080"/>
            </a:xfrm>
            <a:custGeom>
              <a:avLst/>
              <a:gdLst/>
              <a:ahLst/>
              <a:cxnLst/>
              <a:rect l="l" t="t" r="r" b="b"/>
              <a:pathLst>
                <a:path w="120000" h="528" extrusionOk="0">
                  <a:moveTo>
                    <a:pt x="0" y="0"/>
                  </a:move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2544120" y="305280"/>
              <a:ext cx="0" cy="613800"/>
            </a:xfrm>
            <a:custGeom>
              <a:avLst/>
              <a:gdLst/>
              <a:ahLst/>
              <a:cxnLst/>
              <a:rect l="l" t="t" r="r" b="b"/>
              <a:pathLst>
                <a:path w="120000" h="1705" extrusionOk="0">
                  <a:moveTo>
                    <a:pt x="0" y="0"/>
                  </a:moveTo>
                  <a:lnTo>
                    <a:pt x="0" y="17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26175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2693160" y="180000"/>
              <a:ext cx="0" cy="860040"/>
            </a:xfrm>
            <a:custGeom>
              <a:avLst/>
              <a:gdLst/>
              <a:ahLst/>
              <a:cxnLst/>
              <a:rect l="l" t="t" r="r" b="b"/>
              <a:pathLst>
                <a:path w="120000" h="2389" extrusionOk="0">
                  <a:moveTo>
                    <a:pt x="0" y="0"/>
                  </a:moveTo>
                  <a:lnTo>
                    <a:pt x="0" y="238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275616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2835720" y="257400"/>
              <a:ext cx="0" cy="704880"/>
            </a:xfrm>
            <a:custGeom>
              <a:avLst/>
              <a:gdLst/>
              <a:ahLst/>
              <a:cxnLst/>
              <a:rect l="l" t="t" r="r" b="b"/>
              <a:pathLst>
                <a:path w="120000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29052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297864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30520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312120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319680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326592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333936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341064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34862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35596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36356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37047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378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38541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39276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399672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407232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414180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421524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428652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436212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4355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451116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45802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46558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26"/>
          <p:cNvSpPr/>
          <p:nvPr/>
        </p:nvSpPr>
        <p:spPr>
          <a:xfrm rot="5400000">
            <a:off x="-252731" y="-927450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768" name="Google Shape;768;p26"/>
          <p:cNvGrpSpPr/>
          <p:nvPr/>
        </p:nvGrpSpPr>
        <p:grpSpPr>
          <a:xfrm>
            <a:off x="384823" y="349458"/>
            <a:ext cx="1528157" cy="641067"/>
            <a:chOff x="3276275" y="2738075"/>
            <a:chExt cx="1837169" cy="770698"/>
          </a:xfrm>
        </p:grpSpPr>
        <p:grpSp>
          <p:nvGrpSpPr>
            <p:cNvPr id="769" name="Google Shape;769;p26"/>
            <p:cNvGrpSpPr/>
            <p:nvPr/>
          </p:nvGrpSpPr>
          <p:grpSpPr>
            <a:xfrm>
              <a:off x="3276275" y="2738075"/>
              <a:ext cx="1837169" cy="770698"/>
              <a:chOff x="1432765" y="1173038"/>
              <a:chExt cx="5858321" cy="2457583"/>
            </a:xfrm>
          </p:grpSpPr>
          <p:sp>
            <p:nvSpPr>
              <p:cNvPr id="770" name="Google Shape;770;p26"/>
              <p:cNvSpPr/>
              <p:nvPr/>
            </p:nvSpPr>
            <p:spPr>
              <a:xfrm>
                <a:off x="1432765" y="1173038"/>
                <a:ext cx="5858321" cy="2457583"/>
              </a:xfrm>
              <a:custGeom>
                <a:avLst/>
                <a:gdLst/>
                <a:ahLst/>
                <a:cxnLst/>
                <a:rect l="l" t="t" r="r" b="b"/>
                <a:pathLst>
                  <a:path w="16273" h="5330" extrusionOk="0">
                    <a:moveTo>
                      <a:pt x="15478" y="5330"/>
                    </a:moveTo>
                    <a:lnTo>
                      <a:pt x="795" y="5330"/>
                    </a:lnTo>
                    <a:cubicBezTo>
                      <a:pt x="358" y="5330"/>
                      <a:pt x="0" y="4971"/>
                      <a:pt x="0" y="4534"/>
                    </a:cubicBezTo>
                    <a:lnTo>
                      <a:pt x="0" y="795"/>
                    </a:lnTo>
                    <a:cubicBezTo>
                      <a:pt x="0" y="357"/>
                      <a:pt x="358" y="0"/>
                      <a:pt x="795" y="0"/>
                    </a:cubicBezTo>
                    <a:lnTo>
                      <a:pt x="15478" y="0"/>
                    </a:lnTo>
                    <a:cubicBezTo>
                      <a:pt x="15915" y="0"/>
                      <a:pt x="16273" y="357"/>
                      <a:pt x="16273" y="795"/>
                    </a:cubicBezTo>
                    <a:lnTo>
                      <a:pt x="16273" y="4534"/>
                    </a:lnTo>
                    <a:cubicBezTo>
                      <a:pt x="16273" y="4971"/>
                      <a:pt x="15915" y="5330"/>
                      <a:pt x="15478" y="53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00013" dist="123825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6"/>
              <p:cNvSpPr/>
              <p:nvPr/>
            </p:nvSpPr>
            <p:spPr>
              <a:xfrm>
                <a:off x="3886560" y="2196720"/>
                <a:ext cx="978480" cy="97812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717" extrusionOk="0">
                    <a:moveTo>
                      <a:pt x="1364" y="0"/>
                    </a:moveTo>
                    <a:cubicBezTo>
                      <a:pt x="2114" y="2"/>
                      <a:pt x="2719" y="612"/>
                      <a:pt x="2718" y="1364"/>
                    </a:cubicBezTo>
                    <a:cubicBezTo>
                      <a:pt x="2716" y="2114"/>
                      <a:pt x="2107" y="2719"/>
                      <a:pt x="1354" y="2717"/>
                    </a:cubicBezTo>
                    <a:cubicBezTo>
                      <a:pt x="604" y="2716"/>
                      <a:pt x="0" y="2107"/>
                      <a:pt x="0" y="1354"/>
                    </a:cubicBezTo>
                    <a:cubicBezTo>
                      <a:pt x="1" y="605"/>
                      <a:pt x="612" y="-2"/>
                      <a:pt x="1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6"/>
              <p:cNvSpPr/>
              <p:nvPr/>
            </p:nvSpPr>
            <p:spPr>
              <a:xfrm>
                <a:off x="1913040" y="2485080"/>
                <a:ext cx="533160" cy="40140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15" extrusionOk="0">
                    <a:moveTo>
                      <a:pt x="444" y="123"/>
                    </a:moveTo>
                    <a:cubicBezTo>
                      <a:pt x="393" y="123"/>
                      <a:pt x="338" y="133"/>
                      <a:pt x="279" y="156"/>
                    </a:cubicBezTo>
                    <a:cubicBezTo>
                      <a:pt x="174" y="195"/>
                      <a:pt x="127" y="266"/>
                      <a:pt x="123" y="385"/>
                    </a:cubicBezTo>
                    <a:lnTo>
                      <a:pt x="123" y="385"/>
                    </a:lnTo>
                    <a:cubicBezTo>
                      <a:pt x="120" y="464"/>
                      <a:pt x="155" y="538"/>
                      <a:pt x="237" y="625"/>
                    </a:cubicBezTo>
                    <a:cubicBezTo>
                      <a:pt x="376" y="773"/>
                      <a:pt x="564" y="887"/>
                      <a:pt x="731" y="987"/>
                    </a:cubicBezTo>
                    <a:cubicBezTo>
                      <a:pt x="737" y="991"/>
                      <a:pt x="740" y="992"/>
                      <a:pt x="740" y="992"/>
                    </a:cubicBezTo>
                    <a:cubicBezTo>
                      <a:pt x="740" y="992"/>
                      <a:pt x="743" y="991"/>
                      <a:pt x="755" y="983"/>
                    </a:cubicBezTo>
                    <a:lnTo>
                      <a:pt x="771" y="973"/>
                    </a:lnTo>
                    <a:cubicBezTo>
                      <a:pt x="916" y="884"/>
                      <a:pt x="1066" y="794"/>
                      <a:pt x="1186" y="682"/>
                    </a:cubicBezTo>
                    <a:cubicBezTo>
                      <a:pt x="1273" y="602"/>
                      <a:pt x="1325" y="528"/>
                      <a:pt x="1348" y="452"/>
                    </a:cubicBezTo>
                    <a:cubicBezTo>
                      <a:pt x="1382" y="337"/>
                      <a:pt x="1333" y="221"/>
                      <a:pt x="1226" y="166"/>
                    </a:cubicBezTo>
                    <a:cubicBezTo>
                      <a:pt x="1104" y="101"/>
                      <a:pt x="943" y="113"/>
                      <a:pt x="834" y="195"/>
                    </a:cubicBezTo>
                    <a:cubicBezTo>
                      <a:pt x="747" y="261"/>
                      <a:pt x="688" y="227"/>
                      <a:pt x="640" y="190"/>
                    </a:cubicBezTo>
                    <a:cubicBezTo>
                      <a:pt x="583" y="145"/>
                      <a:pt x="516" y="123"/>
                      <a:pt x="444" y="123"/>
                    </a:cubicBezTo>
                    <a:moveTo>
                      <a:pt x="739" y="1115"/>
                    </a:moveTo>
                    <a:cubicBezTo>
                      <a:pt x="718" y="1115"/>
                      <a:pt x="693" y="1109"/>
                      <a:pt x="667" y="1093"/>
                    </a:cubicBezTo>
                    <a:cubicBezTo>
                      <a:pt x="494" y="988"/>
                      <a:pt x="297" y="870"/>
                      <a:pt x="147" y="709"/>
                    </a:cubicBezTo>
                    <a:cubicBezTo>
                      <a:pt x="81" y="639"/>
                      <a:pt x="-5" y="528"/>
                      <a:pt x="0" y="380"/>
                    </a:cubicBezTo>
                    <a:cubicBezTo>
                      <a:pt x="4" y="213"/>
                      <a:pt x="84" y="98"/>
                      <a:pt x="236" y="41"/>
                    </a:cubicBezTo>
                    <a:cubicBezTo>
                      <a:pt x="417" y="-28"/>
                      <a:pt x="583" y="-11"/>
                      <a:pt x="715" y="92"/>
                    </a:cubicBezTo>
                    <a:cubicBezTo>
                      <a:pt x="733" y="105"/>
                      <a:pt x="739" y="108"/>
                      <a:pt x="741" y="109"/>
                    </a:cubicBezTo>
                    <a:cubicBezTo>
                      <a:pt x="741" y="109"/>
                      <a:pt x="747" y="106"/>
                      <a:pt x="760" y="97"/>
                    </a:cubicBezTo>
                    <a:cubicBezTo>
                      <a:pt x="905" y="-12"/>
                      <a:pt x="1121" y="-29"/>
                      <a:pt x="1284" y="57"/>
                    </a:cubicBezTo>
                    <a:cubicBezTo>
                      <a:pt x="1442" y="139"/>
                      <a:pt x="1516" y="317"/>
                      <a:pt x="1465" y="487"/>
                    </a:cubicBezTo>
                    <a:cubicBezTo>
                      <a:pt x="1436" y="585"/>
                      <a:pt x="1375" y="676"/>
                      <a:pt x="1270" y="773"/>
                    </a:cubicBezTo>
                    <a:cubicBezTo>
                      <a:pt x="1140" y="892"/>
                      <a:pt x="986" y="986"/>
                      <a:pt x="836" y="1078"/>
                    </a:cubicBezTo>
                    <a:lnTo>
                      <a:pt x="820" y="1088"/>
                    </a:lnTo>
                    <a:cubicBezTo>
                      <a:pt x="796" y="1102"/>
                      <a:pt x="770" y="1115"/>
                      <a:pt x="739" y="11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6"/>
              <p:cNvSpPr/>
              <p:nvPr/>
            </p:nvSpPr>
            <p:spPr>
              <a:xfrm>
                <a:off x="5314680" y="2520720"/>
                <a:ext cx="244440" cy="32760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910" extrusionOk="0">
                    <a:moveTo>
                      <a:pt x="621" y="2"/>
                    </a:moveTo>
                    <a:cubicBezTo>
                      <a:pt x="575" y="2"/>
                      <a:pt x="565" y="39"/>
                      <a:pt x="565" y="79"/>
                    </a:cubicBezTo>
                    <a:cubicBezTo>
                      <a:pt x="566" y="204"/>
                      <a:pt x="566" y="328"/>
                      <a:pt x="566" y="453"/>
                    </a:cubicBezTo>
                    <a:lnTo>
                      <a:pt x="565" y="453"/>
                    </a:lnTo>
                    <a:cubicBezTo>
                      <a:pt x="565" y="580"/>
                      <a:pt x="565" y="707"/>
                      <a:pt x="565" y="834"/>
                    </a:cubicBezTo>
                    <a:cubicBezTo>
                      <a:pt x="565" y="874"/>
                      <a:pt x="576" y="910"/>
                      <a:pt x="623" y="909"/>
                    </a:cubicBezTo>
                    <a:cubicBezTo>
                      <a:pt x="671" y="907"/>
                      <a:pt x="679" y="873"/>
                      <a:pt x="679" y="832"/>
                    </a:cubicBezTo>
                    <a:cubicBezTo>
                      <a:pt x="678" y="580"/>
                      <a:pt x="678" y="328"/>
                      <a:pt x="679" y="77"/>
                    </a:cubicBezTo>
                    <a:cubicBezTo>
                      <a:pt x="679" y="35"/>
                      <a:pt x="666" y="1"/>
                      <a:pt x="621" y="2"/>
                    </a:cubicBezTo>
                    <a:moveTo>
                      <a:pt x="526" y="516"/>
                    </a:moveTo>
                    <a:cubicBezTo>
                      <a:pt x="388" y="638"/>
                      <a:pt x="250" y="759"/>
                      <a:pt x="112" y="880"/>
                    </a:cubicBezTo>
                    <a:cubicBezTo>
                      <a:pt x="90" y="900"/>
                      <a:pt x="66" y="921"/>
                      <a:pt x="33" y="905"/>
                    </a:cubicBezTo>
                    <a:cubicBezTo>
                      <a:pt x="1" y="889"/>
                      <a:pt x="0" y="860"/>
                      <a:pt x="0" y="830"/>
                    </a:cubicBezTo>
                    <a:cubicBezTo>
                      <a:pt x="1" y="705"/>
                      <a:pt x="0" y="580"/>
                      <a:pt x="0" y="456"/>
                    </a:cubicBezTo>
                    <a:cubicBezTo>
                      <a:pt x="0" y="330"/>
                      <a:pt x="0" y="205"/>
                      <a:pt x="0" y="81"/>
                    </a:cubicBezTo>
                    <a:cubicBezTo>
                      <a:pt x="0" y="51"/>
                      <a:pt x="0" y="22"/>
                      <a:pt x="33" y="6"/>
                    </a:cubicBezTo>
                    <a:cubicBezTo>
                      <a:pt x="68" y="-10"/>
                      <a:pt x="89" y="11"/>
                      <a:pt x="112" y="30"/>
                    </a:cubicBezTo>
                    <a:cubicBezTo>
                      <a:pt x="249" y="151"/>
                      <a:pt x="388" y="272"/>
                      <a:pt x="526" y="394"/>
                    </a:cubicBezTo>
                    <a:cubicBezTo>
                      <a:pt x="578" y="441"/>
                      <a:pt x="578" y="469"/>
                      <a:pt x="526" y="5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6"/>
              <p:cNvSpPr/>
              <p:nvPr/>
            </p:nvSpPr>
            <p:spPr>
              <a:xfrm>
                <a:off x="3192840" y="2524320"/>
                <a:ext cx="244080" cy="32904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14" extrusionOk="0">
                    <a:moveTo>
                      <a:pt x="678" y="460"/>
                    </a:moveTo>
                    <a:cubicBezTo>
                      <a:pt x="678" y="335"/>
                      <a:pt x="678" y="210"/>
                      <a:pt x="678" y="85"/>
                    </a:cubicBezTo>
                    <a:cubicBezTo>
                      <a:pt x="678" y="53"/>
                      <a:pt x="678" y="21"/>
                      <a:pt x="643" y="5"/>
                    </a:cubicBezTo>
                    <a:cubicBezTo>
                      <a:pt x="610" y="-10"/>
                      <a:pt x="587" y="11"/>
                      <a:pt x="565" y="31"/>
                    </a:cubicBezTo>
                    <a:cubicBezTo>
                      <a:pt x="427" y="153"/>
                      <a:pt x="289" y="274"/>
                      <a:pt x="152" y="396"/>
                    </a:cubicBezTo>
                    <a:cubicBezTo>
                      <a:pt x="99" y="443"/>
                      <a:pt x="99" y="471"/>
                      <a:pt x="153" y="518"/>
                    </a:cubicBezTo>
                    <a:cubicBezTo>
                      <a:pt x="289" y="641"/>
                      <a:pt x="427" y="762"/>
                      <a:pt x="565" y="883"/>
                    </a:cubicBezTo>
                    <a:cubicBezTo>
                      <a:pt x="588" y="904"/>
                      <a:pt x="610" y="924"/>
                      <a:pt x="644" y="909"/>
                    </a:cubicBezTo>
                    <a:cubicBezTo>
                      <a:pt x="679" y="892"/>
                      <a:pt x="678" y="860"/>
                      <a:pt x="678" y="828"/>
                    </a:cubicBezTo>
                    <a:cubicBezTo>
                      <a:pt x="678" y="705"/>
                      <a:pt x="678" y="583"/>
                      <a:pt x="678" y="460"/>
                    </a:cubicBezTo>
                    <a:moveTo>
                      <a:pt x="112" y="464"/>
                    </a:moveTo>
                    <a:cubicBezTo>
                      <a:pt x="112" y="587"/>
                      <a:pt x="112" y="709"/>
                      <a:pt x="112" y="832"/>
                    </a:cubicBezTo>
                    <a:cubicBezTo>
                      <a:pt x="112" y="874"/>
                      <a:pt x="106" y="914"/>
                      <a:pt x="54" y="912"/>
                    </a:cubicBezTo>
                    <a:cubicBezTo>
                      <a:pt x="7" y="911"/>
                      <a:pt x="0" y="874"/>
                      <a:pt x="0" y="834"/>
                    </a:cubicBezTo>
                    <a:cubicBezTo>
                      <a:pt x="0" y="582"/>
                      <a:pt x="0" y="331"/>
                      <a:pt x="0" y="78"/>
                    </a:cubicBezTo>
                    <a:cubicBezTo>
                      <a:pt x="0" y="38"/>
                      <a:pt x="8" y="3"/>
                      <a:pt x="55" y="2"/>
                    </a:cubicBezTo>
                    <a:cubicBezTo>
                      <a:pt x="103" y="1"/>
                      <a:pt x="112" y="37"/>
                      <a:pt x="112" y="77"/>
                    </a:cubicBezTo>
                    <a:cubicBezTo>
                      <a:pt x="112" y="206"/>
                      <a:pt x="112" y="335"/>
                      <a:pt x="112" y="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6"/>
              <p:cNvSpPr/>
              <p:nvPr/>
            </p:nvSpPr>
            <p:spPr>
              <a:xfrm>
                <a:off x="6402240" y="2480760"/>
                <a:ext cx="408960" cy="4118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44" extrusionOk="0">
                    <a:moveTo>
                      <a:pt x="571" y="1009"/>
                    </a:moveTo>
                    <a:cubicBezTo>
                      <a:pt x="822" y="1032"/>
                      <a:pt x="1020" y="820"/>
                      <a:pt x="1026" y="557"/>
                    </a:cubicBezTo>
                    <a:cubicBezTo>
                      <a:pt x="1031" y="321"/>
                      <a:pt x="808" y="110"/>
                      <a:pt x="570" y="111"/>
                    </a:cubicBezTo>
                    <a:cubicBezTo>
                      <a:pt x="319" y="111"/>
                      <a:pt x="116" y="320"/>
                      <a:pt x="119" y="574"/>
                    </a:cubicBezTo>
                    <a:cubicBezTo>
                      <a:pt x="121" y="822"/>
                      <a:pt x="315" y="1009"/>
                      <a:pt x="571" y="1009"/>
                    </a:cubicBezTo>
                    <a:moveTo>
                      <a:pt x="1135" y="573"/>
                    </a:moveTo>
                    <a:cubicBezTo>
                      <a:pt x="1156" y="850"/>
                      <a:pt x="898" y="1130"/>
                      <a:pt x="572" y="1144"/>
                    </a:cubicBezTo>
                    <a:cubicBezTo>
                      <a:pt x="272" y="1156"/>
                      <a:pt x="-1" y="871"/>
                      <a:pt x="0" y="562"/>
                    </a:cubicBezTo>
                    <a:cubicBezTo>
                      <a:pt x="2" y="255"/>
                      <a:pt x="261" y="-2"/>
                      <a:pt x="568" y="0"/>
                    </a:cubicBezTo>
                    <a:cubicBezTo>
                      <a:pt x="895" y="1"/>
                      <a:pt x="1136" y="245"/>
                      <a:pt x="1135" y="5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6"/>
              <p:cNvSpPr/>
              <p:nvPr/>
            </p:nvSpPr>
            <p:spPr>
              <a:xfrm>
                <a:off x="6521400" y="2593440"/>
                <a:ext cx="1735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41" y="502"/>
                    </a:moveTo>
                    <a:cubicBezTo>
                      <a:pt x="192" y="500"/>
                      <a:pt x="184" y="464"/>
                      <a:pt x="187" y="427"/>
                    </a:cubicBezTo>
                    <a:cubicBezTo>
                      <a:pt x="196" y="339"/>
                      <a:pt x="156" y="309"/>
                      <a:pt x="72" y="315"/>
                    </a:cubicBezTo>
                    <a:cubicBezTo>
                      <a:pt x="34" y="317"/>
                      <a:pt x="-1" y="304"/>
                      <a:pt x="0" y="256"/>
                    </a:cubicBezTo>
                    <a:cubicBezTo>
                      <a:pt x="2" y="221"/>
                      <a:pt x="26" y="195"/>
                      <a:pt x="59" y="198"/>
                    </a:cubicBezTo>
                    <a:cubicBezTo>
                      <a:pt x="162" y="204"/>
                      <a:pt x="192" y="151"/>
                      <a:pt x="191" y="58"/>
                    </a:cubicBezTo>
                    <a:cubicBezTo>
                      <a:pt x="190" y="29"/>
                      <a:pt x="205" y="-4"/>
                      <a:pt x="246" y="1"/>
                    </a:cubicBezTo>
                    <a:cubicBezTo>
                      <a:pt x="277" y="4"/>
                      <a:pt x="283" y="35"/>
                      <a:pt x="283" y="58"/>
                    </a:cubicBezTo>
                    <a:cubicBezTo>
                      <a:pt x="282" y="150"/>
                      <a:pt x="313" y="204"/>
                      <a:pt x="416" y="199"/>
                    </a:cubicBezTo>
                    <a:cubicBezTo>
                      <a:pt x="453" y="196"/>
                      <a:pt x="486" y="223"/>
                      <a:pt x="481" y="267"/>
                    </a:cubicBezTo>
                    <a:cubicBezTo>
                      <a:pt x="477" y="302"/>
                      <a:pt x="444" y="317"/>
                      <a:pt x="412" y="314"/>
                    </a:cubicBezTo>
                    <a:cubicBezTo>
                      <a:pt x="308" y="302"/>
                      <a:pt x="276" y="353"/>
                      <a:pt x="285" y="448"/>
                    </a:cubicBezTo>
                    <a:cubicBezTo>
                      <a:pt x="287" y="474"/>
                      <a:pt x="272" y="497"/>
                      <a:pt x="241" y="5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6"/>
              <p:cNvSpPr/>
              <p:nvPr/>
            </p:nvSpPr>
            <p:spPr>
              <a:xfrm>
                <a:off x="4283640" y="2549160"/>
                <a:ext cx="265320" cy="32760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910" extrusionOk="0">
                    <a:moveTo>
                      <a:pt x="685" y="516"/>
                    </a:moveTo>
                    <a:cubicBezTo>
                      <a:pt x="506" y="638"/>
                      <a:pt x="326" y="759"/>
                      <a:pt x="146" y="881"/>
                    </a:cubicBezTo>
                    <a:cubicBezTo>
                      <a:pt x="117" y="900"/>
                      <a:pt x="87" y="920"/>
                      <a:pt x="43" y="904"/>
                    </a:cubicBezTo>
                    <a:cubicBezTo>
                      <a:pt x="2" y="890"/>
                      <a:pt x="0" y="860"/>
                      <a:pt x="0" y="829"/>
                    </a:cubicBezTo>
                    <a:cubicBezTo>
                      <a:pt x="1" y="705"/>
                      <a:pt x="0" y="580"/>
                      <a:pt x="0" y="455"/>
                    </a:cubicBezTo>
                    <a:cubicBezTo>
                      <a:pt x="0" y="330"/>
                      <a:pt x="1" y="206"/>
                      <a:pt x="0" y="81"/>
                    </a:cubicBezTo>
                    <a:cubicBezTo>
                      <a:pt x="0" y="50"/>
                      <a:pt x="1" y="22"/>
                      <a:pt x="43" y="6"/>
                    </a:cubicBezTo>
                    <a:cubicBezTo>
                      <a:pt x="88" y="-11"/>
                      <a:pt x="117" y="10"/>
                      <a:pt x="145" y="30"/>
                    </a:cubicBezTo>
                    <a:cubicBezTo>
                      <a:pt x="326" y="151"/>
                      <a:pt x="506" y="272"/>
                      <a:pt x="685" y="394"/>
                    </a:cubicBezTo>
                    <a:cubicBezTo>
                      <a:pt x="754" y="440"/>
                      <a:pt x="754" y="469"/>
                      <a:pt x="685" y="5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p26"/>
            <p:cNvGrpSpPr/>
            <p:nvPr/>
          </p:nvGrpSpPr>
          <p:grpSpPr>
            <a:xfrm>
              <a:off x="3422862" y="2869595"/>
              <a:ext cx="1543150" cy="91500"/>
              <a:chOff x="-4659725" y="114100"/>
              <a:chExt cx="1543150" cy="91500"/>
            </a:xfrm>
          </p:grpSpPr>
          <p:cxnSp>
            <p:nvCxnSpPr>
              <p:cNvPr id="779" name="Google Shape;779;p26"/>
              <p:cNvCxnSpPr/>
              <p:nvPr/>
            </p:nvCxnSpPr>
            <p:spPr>
              <a:xfrm>
                <a:off x="-4658875" y="159775"/>
                <a:ext cx="154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26"/>
              <p:cNvCxnSpPr>
                <a:endCxn id="781" idx="2"/>
              </p:cNvCxnSpPr>
              <p:nvPr/>
            </p:nvCxnSpPr>
            <p:spPr>
              <a:xfrm>
                <a:off x="-4659725" y="159850"/>
                <a:ext cx="110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81" name="Google Shape;781;p26"/>
              <p:cNvSpPr/>
              <p:nvPr/>
            </p:nvSpPr>
            <p:spPr>
              <a:xfrm>
                <a:off x="-3556325" y="114100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exandria"/>
                  <a:ea typeface="Alexandria"/>
                  <a:cs typeface="Alexandria"/>
                  <a:sym typeface="Alexandria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>
            <a:spLocks noGrp="1"/>
          </p:cNvSpPr>
          <p:nvPr>
            <p:ph type="subTitle" idx="1"/>
          </p:nvPr>
        </p:nvSpPr>
        <p:spPr>
          <a:xfrm>
            <a:off x="1262899" y="1702500"/>
            <a:ext cx="3101100" cy="7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subTitle" idx="2"/>
          </p:nvPr>
        </p:nvSpPr>
        <p:spPr>
          <a:xfrm>
            <a:off x="4780001" y="1702500"/>
            <a:ext cx="3101100" cy="7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3"/>
          </p:nvPr>
        </p:nvSpPr>
        <p:spPr>
          <a:xfrm>
            <a:off x="1262899" y="2393300"/>
            <a:ext cx="3101100" cy="16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4"/>
          </p:nvPr>
        </p:nvSpPr>
        <p:spPr>
          <a:xfrm>
            <a:off x="4780000" y="2393300"/>
            <a:ext cx="3101100" cy="16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"/>
          <p:cNvSpPr/>
          <p:nvPr/>
        </p:nvSpPr>
        <p:spPr>
          <a:xfrm rot="5400000">
            <a:off x="3432294" y="4630525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6"/>
          <p:cNvSpPr/>
          <p:nvPr/>
        </p:nvSpPr>
        <p:spPr>
          <a:xfrm rot="5400000">
            <a:off x="7176619" y="5060100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164" name="Google Shape;164;p6"/>
          <p:cNvGrpSpPr/>
          <p:nvPr/>
        </p:nvGrpSpPr>
        <p:grpSpPr>
          <a:xfrm>
            <a:off x="7466377" y="150876"/>
            <a:ext cx="1530361" cy="442405"/>
            <a:chOff x="1680840" y="180000"/>
            <a:chExt cx="2975040" cy="860040"/>
          </a:xfrm>
        </p:grpSpPr>
        <p:sp>
          <p:nvSpPr>
            <p:cNvPr id="165" name="Google Shape;165;p6"/>
            <p:cNvSpPr/>
            <p:nvPr/>
          </p:nvSpPr>
          <p:spPr>
            <a:xfrm>
              <a:off x="168084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756080" y="491400"/>
              <a:ext cx="0" cy="249840"/>
            </a:xfrm>
            <a:custGeom>
              <a:avLst/>
              <a:gdLst/>
              <a:ahLst/>
              <a:cxnLst/>
              <a:rect l="l" t="t" r="r" b="b"/>
              <a:pathLst>
                <a:path w="120000" h="694" extrusionOk="0">
                  <a:moveTo>
                    <a:pt x="0" y="0"/>
                  </a:move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182556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190476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1973880" y="213840"/>
              <a:ext cx="0" cy="797040"/>
            </a:xfrm>
            <a:custGeom>
              <a:avLst/>
              <a:gdLst/>
              <a:ahLst/>
              <a:cxnLst/>
              <a:rect l="l" t="t" r="r" b="b"/>
              <a:pathLst>
                <a:path w="120000" h="2214" extrusionOk="0">
                  <a:moveTo>
                    <a:pt x="0" y="0"/>
                  </a:moveTo>
                  <a:lnTo>
                    <a:pt x="0" y="22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204948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211500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18340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225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23259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39292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475000" y="516960"/>
              <a:ext cx="0" cy="190080"/>
            </a:xfrm>
            <a:custGeom>
              <a:avLst/>
              <a:gdLst/>
              <a:ahLst/>
              <a:cxnLst/>
              <a:rect l="l" t="t" r="r" b="b"/>
              <a:pathLst>
                <a:path w="120000" h="528" extrusionOk="0">
                  <a:moveTo>
                    <a:pt x="0" y="0"/>
                  </a:move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544120" y="305280"/>
              <a:ext cx="0" cy="613800"/>
            </a:xfrm>
            <a:custGeom>
              <a:avLst/>
              <a:gdLst/>
              <a:ahLst/>
              <a:cxnLst/>
              <a:rect l="l" t="t" r="r" b="b"/>
              <a:pathLst>
                <a:path w="120000" h="1705" extrusionOk="0">
                  <a:moveTo>
                    <a:pt x="0" y="0"/>
                  </a:moveTo>
                  <a:lnTo>
                    <a:pt x="0" y="17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6175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693160" y="180000"/>
              <a:ext cx="0" cy="860040"/>
            </a:xfrm>
            <a:custGeom>
              <a:avLst/>
              <a:gdLst/>
              <a:ahLst/>
              <a:cxnLst/>
              <a:rect l="l" t="t" r="r" b="b"/>
              <a:pathLst>
                <a:path w="120000" h="2389" extrusionOk="0">
                  <a:moveTo>
                    <a:pt x="0" y="0"/>
                  </a:moveTo>
                  <a:lnTo>
                    <a:pt x="0" y="238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275616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835720" y="257400"/>
              <a:ext cx="0" cy="704880"/>
            </a:xfrm>
            <a:custGeom>
              <a:avLst/>
              <a:gdLst/>
              <a:ahLst/>
              <a:cxnLst/>
              <a:rect l="l" t="t" r="r" b="b"/>
              <a:pathLst>
                <a:path w="120000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29052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297864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30520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312120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319680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26592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33936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341064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4862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5596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36356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37047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378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8541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39276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399672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407232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414180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421524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428652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436212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44355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451116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45802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46558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 txBox="1">
            <a:spLocks noGrp="1"/>
          </p:cNvSpPr>
          <p:nvPr>
            <p:ph type="title"/>
          </p:nvPr>
        </p:nvSpPr>
        <p:spPr>
          <a:xfrm>
            <a:off x="4096950" y="664788"/>
            <a:ext cx="4244400" cy="11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7"/>
          <p:cNvSpPr txBox="1">
            <a:spLocks noGrp="1"/>
          </p:cNvSpPr>
          <p:nvPr>
            <p:ph type="body" idx="1"/>
          </p:nvPr>
        </p:nvSpPr>
        <p:spPr>
          <a:xfrm>
            <a:off x="4096950" y="1814113"/>
            <a:ext cx="42444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7"/>
          <p:cNvSpPr>
            <a:spLocks noGrp="1"/>
          </p:cNvSpPr>
          <p:nvPr>
            <p:ph type="pic" idx="2"/>
          </p:nvPr>
        </p:nvSpPr>
        <p:spPr>
          <a:xfrm>
            <a:off x="802650" y="535000"/>
            <a:ext cx="2771400" cy="46113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  <a:effectLst>
            <a:outerShdw blurRad="100013" dist="123825" dir="5400000" algn="bl" rotWithShape="0">
              <a:schemeClr val="dk1">
                <a:alpha val="5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212" name="Google Shape;212;p7"/>
          <p:cNvGrpSpPr/>
          <p:nvPr/>
        </p:nvGrpSpPr>
        <p:grpSpPr>
          <a:xfrm rot="5400000">
            <a:off x="8010352" y="2350551"/>
            <a:ext cx="1530361" cy="442405"/>
            <a:chOff x="1680840" y="180000"/>
            <a:chExt cx="2975040" cy="860040"/>
          </a:xfrm>
        </p:grpSpPr>
        <p:sp>
          <p:nvSpPr>
            <p:cNvPr id="213" name="Google Shape;213;p7"/>
            <p:cNvSpPr/>
            <p:nvPr/>
          </p:nvSpPr>
          <p:spPr>
            <a:xfrm>
              <a:off x="168084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1756080" y="491400"/>
              <a:ext cx="0" cy="249840"/>
            </a:xfrm>
            <a:custGeom>
              <a:avLst/>
              <a:gdLst/>
              <a:ahLst/>
              <a:cxnLst/>
              <a:rect l="l" t="t" r="r" b="b"/>
              <a:pathLst>
                <a:path w="120000" h="694" extrusionOk="0">
                  <a:moveTo>
                    <a:pt x="0" y="0"/>
                  </a:move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82556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90476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973880" y="213840"/>
              <a:ext cx="0" cy="797040"/>
            </a:xfrm>
            <a:custGeom>
              <a:avLst/>
              <a:gdLst/>
              <a:ahLst/>
              <a:cxnLst/>
              <a:rect l="l" t="t" r="r" b="b"/>
              <a:pathLst>
                <a:path w="120000" h="2214" extrusionOk="0">
                  <a:moveTo>
                    <a:pt x="0" y="0"/>
                  </a:moveTo>
                  <a:lnTo>
                    <a:pt x="0" y="22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204948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211500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218340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225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23259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239292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2475000" y="516960"/>
              <a:ext cx="0" cy="190080"/>
            </a:xfrm>
            <a:custGeom>
              <a:avLst/>
              <a:gdLst/>
              <a:ahLst/>
              <a:cxnLst/>
              <a:rect l="l" t="t" r="r" b="b"/>
              <a:pathLst>
                <a:path w="120000" h="528" extrusionOk="0">
                  <a:moveTo>
                    <a:pt x="0" y="0"/>
                  </a:move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2544120" y="305280"/>
              <a:ext cx="0" cy="613800"/>
            </a:xfrm>
            <a:custGeom>
              <a:avLst/>
              <a:gdLst/>
              <a:ahLst/>
              <a:cxnLst/>
              <a:rect l="l" t="t" r="r" b="b"/>
              <a:pathLst>
                <a:path w="120000" h="1705" extrusionOk="0">
                  <a:moveTo>
                    <a:pt x="0" y="0"/>
                  </a:moveTo>
                  <a:lnTo>
                    <a:pt x="0" y="17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26175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2693160" y="180000"/>
              <a:ext cx="0" cy="860040"/>
            </a:xfrm>
            <a:custGeom>
              <a:avLst/>
              <a:gdLst/>
              <a:ahLst/>
              <a:cxnLst/>
              <a:rect l="l" t="t" r="r" b="b"/>
              <a:pathLst>
                <a:path w="120000" h="2389" extrusionOk="0">
                  <a:moveTo>
                    <a:pt x="0" y="0"/>
                  </a:moveTo>
                  <a:lnTo>
                    <a:pt x="0" y="238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75616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35720" y="257400"/>
              <a:ext cx="0" cy="704880"/>
            </a:xfrm>
            <a:custGeom>
              <a:avLst/>
              <a:gdLst/>
              <a:ahLst/>
              <a:cxnLst/>
              <a:rect l="l" t="t" r="r" b="b"/>
              <a:pathLst>
                <a:path w="120000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29052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297864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30520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312120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319680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326592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333936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41064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34862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35596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36356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37047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378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38541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39276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399672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407232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414180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421524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428652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436212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44355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451116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45802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6558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58" name="Google Shape;258;p8"/>
          <p:cNvSpPr/>
          <p:nvPr/>
        </p:nvSpPr>
        <p:spPr>
          <a:xfrm rot="5400000">
            <a:off x="4487269" y="-1277400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259" name="Google Shape;259;p8"/>
          <p:cNvGrpSpPr/>
          <p:nvPr/>
        </p:nvGrpSpPr>
        <p:grpSpPr>
          <a:xfrm>
            <a:off x="147277" y="4550226"/>
            <a:ext cx="1530361" cy="442405"/>
            <a:chOff x="1680840" y="180000"/>
            <a:chExt cx="2975040" cy="860040"/>
          </a:xfrm>
        </p:grpSpPr>
        <p:sp>
          <p:nvSpPr>
            <p:cNvPr id="260" name="Google Shape;260;p8"/>
            <p:cNvSpPr/>
            <p:nvPr/>
          </p:nvSpPr>
          <p:spPr>
            <a:xfrm>
              <a:off x="168084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1756080" y="491400"/>
              <a:ext cx="0" cy="249840"/>
            </a:xfrm>
            <a:custGeom>
              <a:avLst/>
              <a:gdLst/>
              <a:ahLst/>
              <a:cxnLst/>
              <a:rect l="l" t="t" r="r" b="b"/>
              <a:pathLst>
                <a:path w="120000" h="694" extrusionOk="0">
                  <a:moveTo>
                    <a:pt x="0" y="0"/>
                  </a:move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182556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90476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973880" y="213840"/>
              <a:ext cx="0" cy="797040"/>
            </a:xfrm>
            <a:custGeom>
              <a:avLst/>
              <a:gdLst/>
              <a:ahLst/>
              <a:cxnLst/>
              <a:rect l="l" t="t" r="r" b="b"/>
              <a:pathLst>
                <a:path w="120000" h="2214" extrusionOk="0">
                  <a:moveTo>
                    <a:pt x="0" y="0"/>
                  </a:moveTo>
                  <a:lnTo>
                    <a:pt x="0" y="22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04948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11500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18340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25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23259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239292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475000" y="516960"/>
              <a:ext cx="0" cy="190080"/>
            </a:xfrm>
            <a:custGeom>
              <a:avLst/>
              <a:gdLst/>
              <a:ahLst/>
              <a:cxnLst/>
              <a:rect l="l" t="t" r="r" b="b"/>
              <a:pathLst>
                <a:path w="120000" h="528" extrusionOk="0">
                  <a:moveTo>
                    <a:pt x="0" y="0"/>
                  </a:move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2544120" y="305280"/>
              <a:ext cx="0" cy="613800"/>
            </a:xfrm>
            <a:custGeom>
              <a:avLst/>
              <a:gdLst/>
              <a:ahLst/>
              <a:cxnLst/>
              <a:rect l="l" t="t" r="r" b="b"/>
              <a:pathLst>
                <a:path w="120000" h="1705" extrusionOk="0">
                  <a:moveTo>
                    <a:pt x="0" y="0"/>
                  </a:moveTo>
                  <a:lnTo>
                    <a:pt x="0" y="17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26175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2693160" y="180000"/>
              <a:ext cx="0" cy="860040"/>
            </a:xfrm>
            <a:custGeom>
              <a:avLst/>
              <a:gdLst/>
              <a:ahLst/>
              <a:cxnLst/>
              <a:rect l="l" t="t" r="r" b="b"/>
              <a:pathLst>
                <a:path w="120000" h="2389" extrusionOk="0">
                  <a:moveTo>
                    <a:pt x="0" y="0"/>
                  </a:moveTo>
                  <a:lnTo>
                    <a:pt x="0" y="238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275616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835720" y="257400"/>
              <a:ext cx="0" cy="704880"/>
            </a:xfrm>
            <a:custGeom>
              <a:avLst/>
              <a:gdLst/>
              <a:ahLst/>
              <a:cxnLst/>
              <a:rect l="l" t="t" r="r" b="b"/>
              <a:pathLst>
                <a:path w="120000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9052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297864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0520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12120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19680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326592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333936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341064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4862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35596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36356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7047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78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38541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39276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399672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07232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414180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421524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428652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436212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44355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451116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45802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46558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9"/>
          <p:cNvSpPr/>
          <p:nvPr/>
        </p:nvSpPr>
        <p:spPr>
          <a:xfrm rot="5400000">
            <a:off x="7176619" y="5060100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307" name="Google Shape;307;p9"/>
          <p:cNvGrpSpPr/>
          <p:nvPr/>
        </p:nvGrpSpPr>
        <p:grpSpPr>
          <a:xfrm>
            <a:off x="147277" y="150876"/>
            <a:ext cx="1530361" cy="442405"/>
            <a:chOff x="1680840" y="180000"/>
            <a:chExt cx="2975040" cy="860040"/>
          </a:xfrm>
        </p:grpSpPr>
        <p:sp>
          <p:nvSpPr>
            <p:cNvPr id="308" name="Google Shape;308;p9"/>
            <p:cNvSpPr/>
            <p:nvPr/>
          </p:nvSpPr>
          <p:spPr>
            <a:xfrm>
              <a:off x="168084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1756080" y="491400"/>
              <a:ext cx="0" cy="249840"/>
            </a:xfrm>
            <a:custGeom>
              <a:avLst/>
              <a:gdLst/>
              <a:ahLst/>
              <a:cxnLst/>
              <a:rect l="l" t="t" r="r" b="b"/>
              <a:pathLst>
                <a:path w="120000" h="694" extrusionOk="0">
                  <a:moveTo>
                    <a:pt x="0" y="0"/>
                  </a:move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182556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190476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1973880" y="213840"/>
              <a:ext cx="0" cy="797040"/>
            </a:xfrm>
            <a:custGeom>
              <a:avLst/>
              <a:gdLst/>
              <a:ahLst/>
              <a:cxnLst/>
              <a:rect l="l" t="t" r="r" b="b"/>
              <a:pathLst>
                <a:path w="120000" h="2214" extrusionOk="0">
                  <a:moveTo>
                    <a:pt x="0" y="0"/>
                  </a:moveTo>
                  <a:lnTo>
                    <a:pt x="0" y="22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204948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11500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18340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225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259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39292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75000" y="516960"/>
              <a:ext cx="0" cy="190080"/>
            </a:xfrm>
            <a:custGeom>
              <a:avLst/>
              <a:gdLst/>
              <a:ahLst/>
              <a:cxnLst/>
              <a:rect l="l" t="t" r="r" b="b"/>
              <a:pathLst>
                <a:path w="120000" h="528" extrusionOk="0">
                  <a:moveTo>
                    <a:pt x="0" y="0"/>
                  </a:move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2544120" y="305280"/>
              <a:ext cx="0" cy="613800"/>
            </a:xfrm>
            <a:custGeom>
              <a:avLst/>
              <a:gdLst/>
              <a:ahLst/>
              <a:cxnLst/>
              <a:rect l="l" t="t" r="r" b="b"/>
              <a:pathLst>
                <a:path w="120000" h="1705" extrusionOk="0">
                  <a:moveTo>
                    <a:pt x="0" y="0"/>
                  </a:moveTo>
                  <a:lnTo>
                    <a:pt x="0" y="17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6175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2693160" y="180000"/>
              <a:ext cx="0" cy="860040"/>
            </a:xfrm>
            <a:custGeom>
              <a:avLst/>
              <a:gdLst/>
              <a:ahLst/>
              <a:cxnLst/>
              <a:rect l="l" t="t" r="r" b="b"/>
              <a:pathLst>
                <a:path w="120000" h="2389" extrusionOk="0">
                  <a:moveTo>
                    <a:pt x="0" y="0"/>
                  </a:moveTo>
                  <a:lnTo>
                    <a:pt x="0" y="238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275616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2835720" y="257400"/>
              <a:ext cx="0" cy="704880"/>
            </a:xfrm>
            <a:custGeom>
              <a:avLst/>
              <a:gdLst/>
              <a:ahLst/>
              <a:cxnLst/>
              <a:rect l="l" t="t" r="r" b="b"/>
              <a:pathLst>
                <a:path w="120000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9052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297864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30520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312120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19680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6592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33936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41064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34862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35596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36356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37047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378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8541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9276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399672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07232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414180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421524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28652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36212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4355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51116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5802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6558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363662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6" name="Google Shape;406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3023694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7" name="Google Shape;40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6813" y="1363662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6813" y="3023694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25" y="1363662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25" y="3023694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subTitle" idx="1"/>
          </p:nvPr>
        </p:nvSpPr>
        <p:spPr>
          <a:xfrm>
            <a:off x="715100" y="1883963"/>
            <a:ext cx="230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subTitle" idx="8"/>
          </p:nvPr>
        </p:nvSpPr>
        <p:spPr>
          <a:xfrm>
            <a:off x="3416813" y="1883963"/>
            <a:ext cx="230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9"/>
          </p:nvPr>
        </p:nvSpPr>
        <p:spPr>
          <a:xfrm>
            <a:off x="6118525" y="1883963"/>
            <a:ext cx="230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13"/>
          </p:nvPr>
        </p:nvSpPr>
        <p:spPr>
          <a:xfrm>
            <a:off x="715100" y="3544004"/>
            <a:ext cx="230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subTitle" idx="14"/>
          </p:nvPr>
        </p:nvSpPr>
        <p:spPr>
          <a:xfrm>
            <a:off x="3416813" y="3544004"/>
            <a:ext cx="230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subTitle" idx="15"/>
          </p:nvPr>
        </p:nvSpPr>
        <p:spPr>
          <a:xfrm>
            <a:off x="6118525" y="3544004"/>
            <a:ext cx="230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417" name="Google Shape;417;p13"/>
          <p:cNvSpPr/>
          <p:nvPr/>
        </p:nvSpPr>
        <p:spPr>
          <a:xfrm rot="5400000">
            <a:off x="6603894" y="-1277400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418" name="Google Shape;418;p13"/>
          <p:cNvGrpSpPr/>
          <p:nvPr/>
        </p:nvGrpSpPr>
        <p:grpSpPr>
          <a:xfrm>
            <a:off x="3752425" y="4729530"/>
            <a:ext cx="1639155" cy="263094"/>
            <a:chOff x="901440" y="4062960"/>
            <a:chExt cx="8278560" cy="1328760"/>
          </a:xfrm>
        </p:grpSpPr>
        <p:sp>
          <p:nvSpPr>
            <p:cNvPr id="419" name="Google Shape;419;p13"/>
            <p:cNvSpPr/>
            <p:nvPr/>
          </p:nvSpPr>
          <p:spPr>
            <a:xfrm>
              <a:off x="4330800" y="4062960"/>
              <a:ext cx="1328760" cy="1328760"/>
            </a:xfrm>
            <a:custGeom>
              <a:avLst/>
              <a:gdLst/>
              <a:ahLst/>
              <a:cxnLst/>
              <a:rect l="l" t="t" r="r" b="b"/>
              <a:pathLst>
                <a:path w="3691" h="3691" extrusionOk="0">
                  <a:moveTo>
                    <a:pt x="1650" y="1861"/>
                  </a:moveTo>
                  <a:cubicBezTo>
                    <a:pt x="1650" y="1677"/>
                    <a:pt x="1651" y="1493"/>
                    <a:pt x="1650" y="1309"/>
                  </a:cubicBezTo>
                  <a:cubicBezTo>
                    <a:pt x="1649" y="1218"/>
                    <a:pt x="1618" y="1140"/>
                    <a:pt x="1513" y="1144"/>
                  </a:cubicBezTo>
                  <a:cubicBezTo>
                    <a:pt x="1419" y="1148"/>
                    <a:pt x="1392" y="1224"/>
                    <a:pt x="1392" y="1309"/>
                  </a:cubicBezTo>
                  <a:cubicBezTo>
                    <a:pt x="1392" y="1667"/>
                    <a:pt x="1392" y="2024"/>
                    <a:pt x="1392" y="2382"/>
                  </a:cubicBezTo>
                  <a:cubicBezTo>
                    <a:pt x="1392" y="2466"/>
                    <a:pt x="1419" y="2541"/>
                    <a:pt x="1513" y="2546"/>
                  </a:cubicBezTo>
                  <a:cubicBezTo>
                    <a:pt x="1618" y="2551"/>
                    <a:pt x="1649" y="2473"/>
                    <a:pt x="1650" y="2382"/>
                  </a:cubicBezTo>
                  <a:cubicBezTo>
                    <a:pt x="1651" y="2208"/>
                    <a:pt x="1650" y="2035"/>
                    <a:pt x="1650" y="1861"/>
                  </a:cubicBezTo>
                  <a:moveTo>
                    <a:pt x="2299" y="1845"/>
                  </a:moveTo>
                  <a:cubicBezTo>
                    <a:pt x="2299" y="1672"/>
                    <a:pt x="2299" y="1498"/>
                    <a:pt x="2299" y="1325"/>
                  </a:cubicBezTo>
                  <a:cubicBezTo>
                    <a:pt x="2299" y="1229"/>
                    <a:pt x="2275" y="1141"/>
                    <a:pt x="2162" y="1145"/>
                  </a:cubicBezTo>
                  <a:cubicBezTo>
                    <a:pt x="2057" y="1149"/>
                    <a:pt x="2040" y="1237"/>
                    <a:pt x="2040" y="1325"/>
                  </a:cubicBezTo>
                  <a:cubicBezTo>
                    <a:pt x="2040" y="1672"/>
                    <a:pt x="2040" y="2019"/>
                    <a:pt x="2040" y="2367"/>
                  </a:cubicBezTo>
                  <a:cubicBezTo>
                    <a:pt x="2040" y="2455"/>
                    <a:pt x="2057" y="2541"/>
                    <a:pt x="2162" y="2546"/>
                  </a:cubicBezTo>
                  <a:cubicBezTo>
                    <a:pt x="2276" y="2550"/>
                    <a:pt x="2299" y="2462"/>
                    <a:pt x="2299" y="2366"/>
                  </a:cubicBezTo>
                  <a:cubicBezTo>
                    <a:pt x="2299" y="2193"/>
                    <a:pt x="2299" y="2019"/>
                    <a:pt x="2299" y="1845"/>
                  </a:cubicBezTo>
                  <a:moveTo>
                    <a:pt x="1852" y="0"/>
                  </a:moveTo>
                  <a:cubicBezTo>
                    <a:pt x="2871" y="2"/>
                    <a:pt x="3692" y="830"/>
                    <a:pt x="3691" y="1852"/>
                  </a:cubicBezTo>
                  <a:cubicBezTo>
                    <a:pt x="3689" y="2870"/>
                    <a:pt x="2860" y="3693"/>
                    <a:pt x="1838" y="3691"/>
                  </a:cubicBezTo>
                  <a:cubicBezTo>
                    <a:pt x="819" y="3689"/>
                    <a:pt x="-2" y="2862"/>
                    <a:pt x="0" y="1838"/>
                  </a:cubicBezTo>
                  <a:cubicBezTo>
                    <a:pt x="0" y="821"/>
                    <a:pt x="830" y="-2"/>
                    <a:pt x="1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8515440" y="4437000"/>
              <a:ext cx="664560" cy="582480"/>
            </a:xfrm>
            <a:custGeom>
              <a:avLst/>
              <a:gdLst/>
              <a:ahLst/>
              <a:cxnLst/>
              <a:rect l="l" t="t" r="r" b="b"/>
              <a:pathLst>
                <a:path w="1846" h="1618" extrusionOk="0">
                  <a:moveTo>
                    <a:pt x="0" y="525"/>
                  </a:moveTo>
                  <a:cubicBezTo>
                    <a:pt x="6" y="321"/>
                    <a:pt x="72" y="150"/>
                    <a:pt x="267" y="61"/>
                  </a:cubicBezTo>
                  <a:cubicBezTo>
                    <a:pt x="468" y="-30"/>
                    <a:pt x="667" y="-28"/>
                    <a:pt x="839" y="131"/>
                  </a:cubicBezTo>
                  <a:cubicBezTo>
                    <a:pt x="896" y="185"/>
                    <a:pt x="930" y="202"/>
                    <a:pt x="999" y="139"/>
                  </a:cubicBezTo>
                  <a:cubicBezTo>
                    <a:pt x="1176" y="-20"/>
                    <a:pt x="1433" y="-38"/>
                    <a:pt x="1623" y="82"/>
                  </a:cubicBezTo>
                  <a:cubicBezTo>
                    <a:pt x="1802" y="196"/>
                    <a:pt x="1885" y="435"/>
                    <a:pt x="1828" y="666"/>
                  </a:cubicBezTo>
                  <a:cubicBezTo>
                    <a:pt x="1787" y="830"/>
                    <a:pt x="1697" y="964"/>
                    <a:pt x="1585" y="1086"/>
                  </a:cubicBezTo>
                  <a:cubicBezTo>
                    <a:pt x="1409" y="1282"/>
                    <a:pt x="1198" y="1434"/>
                    <a:pt x="987" y="1590"/>
                  </a:cubicBezTo>
                  <a:cubicBezTo>
                    <a:pt x="945" y="1620"/>
                    <a:pt x="914" y="1632"/>
                    <a:pt x="866" y="1597"/>
                  </a:cubicBezTo>
                  <a:cubicBezTo>
                    <a:pt x="617" y="1416"/>
                    <a:pt x="369" y="1234"/>
                    <a:pt x="178" y="989"/>
                  </a:cubicBezTo>
                  <a:cubicBezTo>
                    <a:pt x="73" y="853"/>
                    <a:pt x="-5" y="704"/>
                    <a:pt x="0" y="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6766200" y="4353840"/>
              <a:ext cx="642960" cy="738720"/>
            </a:xfrm>
            <a:custGeom>
              <a:avLst/>
              <a:gdLst/>
              <a:ahLst/>
              <a:cxnLst/>
              <a:rect l="l" t="t" r="r" b="b"/>
              <a:pathLst>
                <a:path w="1786" h="2052" extrusionOk="0">
                  <a:moveTo>
                    <a:pt x="1786" y="173"/>
                  </a:moveTo>
                  <a:cubicBezTo>
                    <a:pt x="1786" y="78"/>
                    <a:pt x="1756" y="2"/>
                    <a:pt x="1654" y="4"/>
                  </a:cubicBezTo>
                  <a:cubicBezTo>
                    <a:pt x="1551" y="5"/>
                    <a:pt x="1529" y="86"/>
                    <a:pt x="1529" y="177"/>
                  </a:cubicBezTo>
                  <a:cubicBezTo>
                    <a:pt x="1530" y="459"/>
                    <a:pt x="1530" y="740"/>
                    <a:pt x="1530" y="1022"/>
                  </a:cubicBezTo>
                  <a:lnTo>
                    <a:pt x="1529" y="1022"/>
                  </a:lnTo>
                  <a:cubicBezTo>
                    <a:pt x="1529" y="1308"/>
                    <a:pt x="1529" y="1594"/>
                    <a:pt x="1529" y="1881"/>
                  </a:cubicBezTo>
                  <a:cubicBezTo>
                    <a:pt x="1529" y="1972"/>
                    <a:pt x="1551" y="2052"/>
                    <a:pt x="1660" y="2049"/>
                  </a:cubicBezTo>
                  <a:cubicBezTo>
                    <a:pt x="1766" y="2047"/>
                    <a:pt x="1786" y="1967"/>
                    <a:pt x="1786" y="1876"/>
                  </a:cubicBezTo>
                  <a:cubicBezTo>
                    <a:pt x="1784" y="1309"/>
                    <a:pt x="1784" y="741"/>
                    <a:pt x="1786" y="173"/>
                  </a:cubicBezTo>
                  <a:moveTo>
                    <a:pt x="1185" y="1164"/>
                  </a:moveTo>
                  <a:cubicBezTo>
                    <a:pt x="875" y="1439"/>
                    <a:pt x="564" y="1712"/>
                    <a:pt x="253" y="1985"/>
                  </a:cubicBezTo>
                  <a:cubicBezTo>
                    <a:pt x="202" y="2030"/>
                    <a:pt x="151" y="2075"/>
                    <a:pt x="76" y="2040"/>
                  </a:cubicBezTo>
                  <a:cubicBezTo>
                    <a:pt x="3" y="2006"/>
                    <a:pt x="0" y="1940"/>
                    <a:pt x="0" y="1870"/>
                  </a:cubicBezTo>
                  <a:cubicBezTo>
                    <a:pt x="2" y="1589"/>
                    <a:pt x="1" y="1308"/>
                    <a:pt x="1" y="1026"/>
                  </a:cubicBezTo>
                  <a:cubicBezTo>
                    <a:pt x="1" y="744"/>
                    <a:pt x="1" y="463"/>
                    <a:pt x="0" y="182"/>
                  </a:cubicBezTo>
                  <a:cubicBezTo>
                    <a:pt x="0" y="114"/>
                    <a:pt x="1" y="48"/>
                    <a:pt x="76" y="13"/>
                  </a:cubicBezTo>
                  <a:cubicBezTo>
                    <a:pt x="152" y="-23"/>
                    <a:pt x="201" y="24"/>
                    <a:pt x="252" y="67"/>
                  </a:cubicBezTo>
                  <a:cubicBezTo>
                    <a:pt x="563" y="340"/>
                    <a:pt x="875" y="614"/>
                    <a:pt x="1186" y="888"/>
                  </a:cubicBezTo>
                  <a:cubicBezTo>
                    <a:pt x="1305" y="994"/>
                    <a:pt x="1305" y="1057"/>
                    <a:pt x="1185" y="11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2591640" y="4361760"/>
              <a:ext cx="642960" cy="741960"/>
            </a:xfrm>
            <a:custGeom>
              <a:avLst/>
              <a:gdLst/>
              <a:ahLst/>
              <a:cxnLst/>
              <a:rect l="l" t="t" r="r" b="b"/>
              <a:pathLst>
                <a:path w="1786" h="2061" extrusionOk="0">
                  <a:moveTo>
                    <a:pt x="254" y="1047"/>
                  </a:moveTo>
                  <a:cubicBezTo>
                    <a:pt x="254" y="755"/>
                    <a:pt x="254" y="464"/>
                    <a:pt x="255" y="173"/>
                  </a:cubicBezTo>
                  <a:cubicBezTo>
                    <a:pt x="255" y="81"/>
                    <a:pt x="234" y="1"/>
                    <a:pt x="125" y="4"/>
                  </a:cubicBezTo>
                  <a:cubicBezTo>
                    <a:pt x="19" y="6"/>
                    <a:pt x="0" y="86"/>
                    <a:pt x="0" y="177"/>
                  </a:cubicBezTo>
                  <a:cubicBezTo>
                    <a:pt x="2" y="745"/>
                    <a:pt x="2" y="1313"/>
                    <a:pt x="0" y="1881"/>
                  </a:cubicBezTo>
                  <a:cubicBezTo>
                    <a:pt x="0" y="1970"/>
                    <a:pt x="16" y="2053"/>
                    <a:pt x="123" y="2057"/>
                  </a:cubicBezTo>
                  <a:cubicBezTo>
                    <a:pt x="241" y="2060"/>
                    <a:pt x="255" y="1970"/>
                    <a:pt x="255" y="1875"/>
                  </a:cubicBezTo>
                  <a:cubicBezTo>
                    <a:pt x="254" y="1599"/>
                    <a:pt x="254" y="1323"/>
                    <a:pt x="254" y="1047"/>
                  </a:cubicBezTo>
                  <a:moveTo>
                    <a:pt x="1786" y="194"/>
                  </a:moveTo>
                  <a:cubicBezTo>
                    <a:pt x="1784" y="475"/>
                    <a:pt x="1785" y="756"/>
                    <a:pt x="1785" y="1037"/>
                  </a:cubicBezTo>
                  <a:cubicBezTo>
                    <a:pt x="1785" y="1314"/>
                    <a:pt x="1784" y="1590"/>
                    <a:pt x="1786" y="1866"/>
                  </a:cubicBezTo>
                  <a:cubicBezTo>
                    <a:pt x="1786" y="1940"/>
                    <a:pt x="1788" y="2012"/>
                    <a:pt x="1707" y="2049"/>
                  </a:cubicBezTo>
                  <a:cubicBezTo>
                    <a:pt x="1632" y="2084"/>
                    <a:pt x="1581" y="2037"/>
                    <a:pt x="1530" y="1992"/>
                  </a:cubicBezTo>
                  <a:cubicBezTo>
                    <a:pt x="1220" y="1718"/>
                    <a:pt x="909" y="1445"/>
                    <a:pt x="600" y="1169"/>
                  </a:cubicBezTo>
                  <a:cubicBezTo>
                    <a:pt x="480" y="1062"/>
                    <a:pt x="480" y="999"/>
                    <a:pt x="599" y="893"/>
                  </a:cubicBezTo>
                  <a:cubicBezTo>
                    <a:pt x="908" y="618"/>
                    <a:pt x="1219" y="344"/>
                    <a:pt x="1530" y="70"/>
                  </a:cubicBezTo>
                  <a:cubicBezTo>
                    <a:pt x="1580" y="25"/>
                    <a:pt x="1631" y="-23"/>
                    <a:pt x="1706" y="11"/>
                  </a:cubicBezTo>
                  <a:cubicBezTo>
                    <a:pt x="1786" y="47"/>
                    <a:pt x="1786" y="119"/>
                    <a:pt x="1786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901440" y="4437720"/>
              <a:ext cx="583920" cy="591120"/>
            </a:xfrm>
            <a:custGeom>
              <a:avLst/>
              <a:gdLst/>
              <a:ahLst/>
              <a:cxnLst/>
              <a:rect l="l" t="t" r="r" b="b"/>
              <a:pathLst>
                <a:path w="1622" h="1642" extrusionOk="0">
                  <a:moveTo>
                    <a:pt x="47" y="268"/>
                  </a:moveTo>
                  <a:cubicBezTo>
                    <a:pt x="175" y="384"/>
                    <a:pt x="291" y="513"/>
                    <a:pt x="416" y="633"/>
                  </a:cubicBezTo>
                  <a:cubicBezTo>
                    <a:pt x="444" y="659"/>
                    <a:pt x="465" y="726"/>
                    <a:pt x="521" y="687"/>
                  </a:cubicBezTo>
                  <a:cubicBezTo>
                    <a:pt x="587" y="641"/>
                    <a:pt x="646" y="585"/>
                    <a:pt x="709" y="531"/>
                  </a:cubicBezTo>
                  <a:cubicBezTo>
                    <a:pt x="672" y="490"/>
                    <a:pt x="656" y="469"/>
                    <a:pt x="638" y="452"/>
                  </a:cubicBezTo>
                  <a:cubicBezTo>
                    <a:pt x="509" y="322"/>
                    <a:pt x="375" y="197"/>
                    <a:pt x="252" y="61"/>
                  </a:cubicBezTo>
                  <a:cubicBezTo>
                    <a:pt x="169" y="-29"/>
                    <a:pt x="126" y="29"/>
                    <a:pt x="70" y="85"/>
                  </a:cubicBezTo>
                  <a:cubicBezTo>
                    <a:pt x="12" y="142"/>
                    <a:pt x="-42" y="187"/>
                    <a:pt x="47" y="268"/>
                  </a:cubicBezTo>
                  <a:moveTo>
                    <a:pt x="1578" y="1026"/>
                  </a:moveTo>
                  <a:cubicBezTo>
                    <a:pt x="1516" y="1002"/>
                    <a:pt x="1483" y="1076"/>
                    <a:pt x="1447" y="1114"/>
                  </a:cubicBezTo>
                  <a:cubicBezTo>
                    <a:pt x="1394" y="1172"/>
                    <a:pt x="1352" y="1180"/>
                    <a:pt x="1299" y="1115"/>
                  </a:cubicBezTo>
                  <a:cubicBezTo>
                    <a:pt x="1268" y="1076"/>
                    <a:pt x="1224" y="1046"/>
                    <a:pt x="1193" y="1005"/>
                  </a:cubicBezTo>
                  <a:cubicBezTo>
                    <a:pt x="1130" y="922"/>
                    <a:pt x="1086" y="940"/>
                    <a:pt x="1013" y="1003"/>
                  </a:cubicBezTo>
                  <a:cubicBezTo>
                    <a:pt x="905" y="1096"/>
                    <a:pt x="912" y="1161"/>
                    <a:pt x="1019" y="1239"/>
                  </a:cubicBezTo>
                  <a:cubicBezTo>
                    <a:pt x="1055" y="1266"/>
                    <a:pt x="1083" y="1305"/>
                    <a:pt x="1117" y="1336"/>
                  </a:cubicBezTo>
                  <a:cubicBezTo>
                    <a:pt x="1154" y="1370"/>
                    <a:pt x="1158" y="1397"/>
                    <a:pt x="1122" y="1438"/>
                  </a:cubicBezTo>
                  <a:cubicBezTo>
                    <a:pt x="1080" y="1490"/>
                    <a:pt x="974" y="1527"/>
                    <a:pt x="1015" y="1602"/>
                  </a:cubicBezTo>
                  <a:cubicBezTo>
                    <a:pt x="1054" y="1676"/>
                    <a:pt x="1156" y="1622"/>
                    <a:pt x="1229" y="1634"/>
                  </a:cubicBezTo>
                  <a:cubicBezTo>
                    <a:pt x="1249" y="1636"/>
                    <a:pt x="1270" y="1634"/>
                    <a:pt x="1291" y="1634"/>
                  </a:cubicBezTo>
                  <a:cubicBezTo>
                    <a:pt x="1617" y="1634"/>
                    <a:pt x="1617" y="1634"/>
                    <a:pt x="1617" y="1313"/>
                  </a:cubicBezTo>
                  <a:cubicBezTo>
                    <a:pt x="1617" y="1272"/>
                    <a:pt x="1622" y="1230"/>
                    <a:pt x="1616" y="1190"/>
                  </a:cubicBezTo>
                  <a:cubicBezTo>
                    <a:pt x="1608" y="1133"/>
                    <a:pt x="1652" y="1053"/>
                    <a:pt x="1578" y="1026"/>
                  </a:cubicBezTo>
                  <a:moveTo>
                    <a:pt x="1246" y="572"/>
                  </a:moveTo>
                  <a:cubicBezTo>
                    <a:pt x="926" y="904"/>
                    <a:pt x="595" y="1224"/>
                    <a:pt x="274" y="1554"/>
                  </a:cubicBezTo>
                  <a:cubicBezTo>
                    <a:pt x="191" y="1640"/>
                    <a:pt x="146" y="1630"/>
                    <a:pt x="65" y="1553"/>
                  </a:cubicBezTo>
                  <a:cubicBezTo>
                    <a:pt x="-20" y="1469"/>
                    <a:pt x="-7" y="1422"/>
                    <a:pt x="71" y="1344"/>
                  </a:cubicBezTo>
                  <a:cubicBezTo>
                    <a:pt x="404" y="1019"/>
                    <a:pt x="729" y="685"/>
                    <a:pt x="1061" y="358"/>
                  </a:cubicBezTo>
                  <a:cubicBezTo>
                    <a:pt x="1139" y="282"/>
                    <a:pt x="1179" y="224"/>
                    <a:pt x="1069" y="146"/>
                  </a:cubicBezTo>
                  <a:cubicBezTo>
                    <a:pt x="1035" y="121"/>
                    <a:pt x="985" y="88"/>
                    <a:pt x="1010" y="34"/>
                  </a:cubicBezTo>
                  <a:cubicBezTo>
                    <a:pt x="1034" y="-19"/>
                    <a:pt x="1091" y="7"/>
                    <a:pt x="1135" y="5"/>
                  </a:cubicBezTo>
                  <a:cubicBezTo>
                    <a:pt x="1190" y="0"/>
                    <a:pt x="1247" y="4"/>
                    <a:pt x="1303" y="4"/>
                  </a:cubicBezTo>
                  <a:cubicBezTo>
                    <a:pt x="1617" y="4"/>
                    <a:pt x="1617" y="4"/>
                    <a:pt x="1617" y="321"/>
                  </a:cubicBezTo>
                  <a:cubicBezTo>
                    <a:pt x="1617" y="388"/>
                    <a:pt x="1618" y="455"/>
                    <a:pt x="1617" y="521"/>
                  </a:cubicBezTo>
                  <a:cubicBezTo>
                    <a:pt x="1617" y="557"/>
                    <a:pt x="1624" y="599"/>
                    <a:pt x="1582" y="614"/>
                  </a:cubicBezTo>
                  <a:cubicBezTo>
                    <a:pt x="1541" y="630"/>
                    <a:pt x="1512" y="599"/>
                    <a:pt x="1492" y="570"/>
                  </a:cubicBezTo>
                  <a:cubicBezTo>
                    <a:pt x="1408" y="449"/>
                    <a:pt x="1340" y="475"/>
                    <a:pt x="1246" y="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4831920" y="4474800"/>
              <a:ext cx="326520" cy="505080"/>
            </a:xfrm>
            <a:custGeom>
              <a:avLst/>
              <a:gdLst/>
              <a:ahLst/>
              <a:cxnLst/>
              <a:rect l="l" t="t" r="r" b="b"/>
              <a:pathLst>
                <a:path w="907" h="1403" extrusionOk="0">
                  <a:moveTo>
                    <a:pt x="258" y="165"/>
                  </a:moveTo>
                  <a:cubicBezTo>
                    <a:pt x="257" y="74"/>
                    <a:pt x="226" y="-4"/>
                    <a:pt x="121" y="0"/>
                  </a:cubicBezTo>
                  <a:cubicBezTo>
                    <a:pt x="27" y="4"/>
                    <a:pt x="0" y="80"/>
                    <a:pt x="0" y="165"/>
                  </a:cubicBezTo>
                  <a:cubicBezTo>
                    <a:pt x="0" y="523"/>
                    <a:pt x="0" y="880"/>
                    <a:pt x="0" y="1238"/>
                  </a:cubicBezTo>
                  <a:cubicBezTo>
                    <a:pt x="0" y="1322"/>
                    <a:pt x="27" y="1397"/>
                    <a:pt x="121" y="1403"/>
                  </a:cubicBezTo>
                  <a:cubicBezTo>
                    <a:pt x="226" y="1407"/>
                    <a:pt x="257" y="1329"/>
                    <a:pt x="258" y="1238"/>
                  </a:cubicBezTo>
                  <a:cubicBezTo>
                    <a:pt x="259" y="1064"/>
                    <a:pt x="258" y="891"/>
                    <a:pt x="258" y="717"/>
                  </a:cubicBezTo>
                  <a:cubicBezTo>
                    <a:pt x="258" y="533"/>
                    <a:pt x="259" y="349"/>
                    <a:pt x="258" y="165"/>
                  </a:cubicBezTo>
                  <a:moveTo>
                    <a:pt x="907" y="701"/>
                  </a:moveTo>
                  <a:cubicBezTo>
                    <a:pt x="907" y="875"/>
                    <a:pt x="907" y="1049"/>
                    <a:pt x="907" y="1222"/>
                  </a:cubicBezTo>
                  <a:cubicBezTo>
                    <a:pt x="907" y="1318"/>
                    <a:pt x="884" y="1406"/>
                    <a:pt x="770" y="1402"/>
                  </a:cubicBezTo>
                  <a:cubicBezTo>
                    <a:pt x="665" y="1397"/>
                    <a:pt x="648" y="1311"/>
                    <a:pt x="648" y="1222"/>
                  </a:cubicBezTo>
                  <a:cubicBezTo>
                    <a:pt x="648" y="875"/>
                    <a:pt x="648" y="528"/>
                    <a:pt x="648" y="181"/>
                  </a:cubicBezTo>
                  <a:cubicBezTo>
                    <a:pt x="648" y="93"/>
                    <a:pt x="665" y="5"/>
                    <a:pt x="770" y="1"/>
                  </a:cubicBezTo>
                  <a:cubicBezTo>
                    <a:pt x="883" y="-3"/>
                    <a:pt x="907" y="85"/>
                    <a:pt x="907" y="181"/>
                  </a:cubicBezTo>
                  <a:cubicBezTo>
                    <a:pt x="907" y="354"/>
                    <a:pt x="907" y="528"/>
                    <a:pt x="907" y="7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0"/>
          <p:cNvSpPr txBox="1">
            <a:spLocks noGrp="1"/>
          </p:cNvSpPr>
          <p:nvPr>
            <p:ph type="subTitle" idx="1"/>
          </p:nvPr>
        </p:nvSpPr>
        <p:spPr>
          <a:xfrm>
            <a:off x="714973" y="205523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endParaRPr/>
          </a:p>
        </p:txBody>
      </p:sp>
      <p:sp>
        <p:nvSpPr>
          <p:cNvPr id="525" name="Google Shape;525;p20"/>
          <p:cNvSpPr txBox="1">
            <a:spLocks noGrp="1"/>
          </p:cNvSpPr>
          <p:nvPr>
            <p:ph type="subTitle" idx="2"/>
          </p:nvPr>
        </p:nvSpPr>
        <p:spPr>
          <a:xfrm>
            <a:off x="714975" y="2395728"/>
            <a:ext cx="2180400" cy="17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subTitle" idx="3"/>
          </p:nvPr>
        </p:nvSpPr>
        <p:spPr>
          <a:xfrm>
            <a:off x="3481800" y="2395728"/>
            <a:ext cx="2180400" cy="17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20"/>
          <p:cNvSpPr txBox="1">
            <a:spLocks noGrp="1"/>
          </p:cNvSpPr>
          <p:nvPr>
            <p:ph type="subTitle" idx="4"/>
          </p:nvPr>
        </p:nvSpPr>
        <p:spPr>
          <a:xfrm>
            <a:off x="6248625" y="2395728"/>
            <a:ext cx="2180400" cy="17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20"/>
          <p:cNvSpPr txBox="1">
            <a:spLocks noGrp="1"/>
          </p:cNvSpPr>
          <p:nvPr>
            <p:ph type="subTitle" idx="5"/>
          </p:nvPr>
        </p:nvSpPr>
        <p:spPr>
          <a:xfrm>
            <a:off x="3481788" y="205523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endParaRPr/>
          </a:p>
        </p:txBody>
      </p:sp>
      <p:sp>
        <p:nvSpPr>
          <p:cNvPr id="529" name="Google Shape;529;p20"/>
          <p:cNvSpPr txBox="1">
            <a:spLocks noGrp="1"/>
          </p:cNvSpPr>
          <p:nvPr>
            <p:ph type="subTitle" idx="6"/>
          </p:nvPr>
        </p:nvSpPr>
        <p:spPr>
          <a:xfrm>
            <a:off x="6248627" y="205523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endParaRPr/>
          </a:p>
        </p:txBody>
      </p:sp>
      <p:sp>
        <p:nvSpPr>
          <p:cNvPr id="530" name="Google Shape;530;p20"/>
          <p:cNvSpPr/>
          <p:nvPr/>
        </p:nvSpPr>
        <p:spPr>
          <a:xfrm rot="5400000">
            <a:off x="7964694" y="-188475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531" name="Google Shape;531;p20"/>
          <p:cNvGrpSpPr/>
          <p:nvPr/>
        </p:nvGrpSpPr>
        <p:grpSpPr>
          <a:xfrm rot="5400000">
            <a:off x="-396698" y="4006251"/>
            <a:ext cx="1530361" cy="442405"/>
            <a:chOff x="1680840" y="180000"/>
            <a:chExt cx="2975040" cy="860040"/>
          </a:xfrm>
        </p:grpSpPr>
        <p:sp>
          <p:nvSpPr>
            <p:cNvPr id="532" name="Google Shape;532;p20"/>
            <p:cNvSpPr/>
            <p:nvPr/>
          </p:nvSpPr>
          <p:spPr>
            <a:xfrm>
              <a:off x="168084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1756080" y="491400"/>
              <a:ext cx="0" cy="249840"/>
            </a:xfrm>
            <a:custGeom>
              <a:avLst/>
              <a:gdLst/>
              <a:ahLst/>
              <a:cxnLst/>
              <a:rect l="l" t="t" r="r" b="b"/>
              <a:pathLst>
                <a:path w="120000" h="694" extrusionOk="0">
                  <a:moveTo>
                    <a:pt x="0" y="0"/>
                  </a:move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182556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190476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1973880" y="213840"/>
              <a:ext cx="0" cy="797040"/>
            </a:xfrm>
            <a:custGeom>
              <a:avLst/>
              <a:gdLst/>
              <a:ahLst/>
              <a:cxnLst/>
              <a:rect l="l" t="t" r="r" b="b"/>
              <a:pathLst>
                <a:path w="120000" h="2214" extrusionOk="0">
                  <a:moveTo>
                    <a:pt x="0" y="0"/>
                  </a:moveTo>
                  <a:lnTo>
                    <a:pt x="0" y="22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204948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2115000" y="340920"/>
              <a:ext cx="0" cy="538920"/>
            </a:xfrm>
            <a:custGeom>
              <a:avLst/>
              <a:gdLst/>
              <a:ahLst/>
              <a:cxnLst/>
              <a:rect l="l" t="t" r="r" b="b"/>
              <a:pathLst>
                <a:path w="120000" h="1497" extrusionOk="0">
                  <a:moveTo>
                    <a:pt x="0" y="0"/>
                  </a:moveTo>
                  <a:lnTo>
                    <a:pt x="0" y="14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2183400" y="552960"/>
              <a:ext cx="0" cy="118800"/>
            </a:xfrm>
            <a:custGeom>
              <a:avLst/>
              <a:gdLst/>
              <a:ahLst/>
              <a:cxnLst/>
              <a:rect l="l" t="t" r="r" b="b"/>
              <a:pathLst>
                <a:path w="120000" h="330" extrusionOk="0">
                  <a:moveTo>
                    <a:pt x="0" y="0"/>
                  </a:move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225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23259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2392920" y="425880"/>
              <a:ext cx="0" cy="376920"/>
            </a:xfrm>
            <a:custGeom>
              <a:avLst/>
              <a:gdLst/>
              <a:ahLst/>
              <a:cxnLst/>
              <a:rect l="l" t="t" r="r" b="b"/>
              <a:pathLst>
                <a:path w="120000" h="1047" extrusionOk="0">
                  <a:moveTo>
                    <a:pt x="0" y="0"/>
                  </a:moveTo>
                  <a:lnTo>
                    <a:pt x="0" y="10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2475000" y="516960"/>
              <a:ext cx="0" cy="190080"/>
            </a:xfrm>
            <a:custGeom>
              <a:avLst/>
              <a:gdLst/>
              <a:ahLst/>
              <a:cxnLst/>
              <a:rect l="l" t="t" r="r" b="b"/>
              <a:pathLst>
                <a:path w="120000" h="528" extrusionOk="0">
                  <a:moveTo>
                    <a:pt x="0" y="0"/>
                  </a:moveTo>
                  <a:lnTo>
                    <a:pt x="0" y="5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2544120" y="305280"/>
              <a:ext cx="0" cy="613800"/>
            </a:xfrm>
            <a:custGeom>
              <a:avLst/>
              <a:gdLst/>
              <a:ahLst/>
              <a:cxnLst/>
              <a:rect l="l" t="t" r="r" b="b"/>
              <a:pathLst>
                <a:path w="120000" h="1705" extrusionOk="0">
                  <a:moveTo>
                    <a:pt x="0" y="0"/>
                  </a:moveTo>
                  <a:lnTo>
                    <a:pt x="0" y="17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26175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2693160" y="180000"/>
              <a:ext cx="0" cy="860040"/>
            </a:xfrm>
            <a:custGeom>
              <a:avLst/>
              <a:gdLst/>
              <a:ahLst/>
              <a:cxnLst/>
              <a:rect l="l" t="t" r="r" b="b"/>
              <a:pathLst>
                <a:path w="120000" h="2389" extrusionOk="0">
                  <a:moveTo>
                    <a:pt x="0" y="0"/>
                  </a:moveTo>
                  <a:lnTo>
                    <a:pt x="0" y="238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275616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2835720" y="257400"/>
              <a:ext cx="0" cy="704880"/>
            </a:xfrm>
            <a:custGeom>
              <a:avLst/>
              <a:gdLst/>
              <a:ahLst/>
              <a:cxnLst/>
              <a:rect l="l" t="t" r="r" b="b"/>
              <a:pathLst>
                <a:path w="120000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29052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297864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30520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12120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19680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326592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33936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41064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34862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35596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363564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7047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378036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3854160" y="491400"/>
              <a:ext cx="0" cy="241920"/>
            </a:xfrm>
            <a:custGeom>
              <a:avLst/>
              <a:gdLst/>
              <a:ahLst/>
              <a:cxnLst/>
              <a:rect l="l" t="t" r="r" b="b"/>
              <a:pathLst>
                <a:path w="120000" h="672" extrusionOk="0">
                  <a:moveTo>
                    <a:pt x="0" y="0"/>
                  </a:move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392760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996720" y="352800"/>
              <a:ext cx="0" cy="527040"/>
            </a:xfrm>
            <a:custGeom>
              <a:avLst/>
              <a:gdLst/>
              <a:ahLst/>
              <a:cxnLst/>
              <a:rect l="l" t="t" r="r" b="b"/>
              <a:pathLst>
                <a:path w="120000" h="1464" extrusionOk="0">
                  <a:moveTo>
                    <a:pt x="0" y="0"/>
                  </a:moveTo>
                  <a:lnTo>
                    <a:pt x="0" y="1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4072320" y="434880"/>
              <a:ext cx="0" cy="358560"/>
            </a:xfrm>
            <a:custGeom>
              <a:avLst/>
              <a:gdLst/>
              <a:ahLst/>
              <a:cxnLst/>
              <a:rect l="l" t="t" r="r" b="b"/>
              <a:pathLst>
                <a:path w="120000" h="996" extrusionOk="0">
                  <a:moveTo>
                    <a:pt x="0" y="0"/>
                  </a:moveTo>
                  <a:lnTo>
                    <a:pt x="0" y="9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4141800" y="218520"/>
              <a:ext cx="0" cy="795600"/>
            </a:xfrm>
            <a:custGeom>
              <a:avLst/>
              <a:gdLst/>
              <a:ahLst/>
              <a:cxnLst/>
              <a:rect l="l" t="t" r="r" b="b"/>
              <a:pathLst>
                <a:path w="120000" h="2210" extrusionOk="0">
                  <a:moveTo>
                    <a:pt x="0" y="0"/>
                  </a:moveTo>
                  <a:lnTo>
                    <a:pt x="0" y="22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4215240" y="285840"/>
              <a:ext cx="0" cy="654840"/>
            </a:xfrm>
            <a:custGeom>
              <a:avLst/>
              <a:gdLst/>
              <a:ahLst/>
              <a:cxnLst/>
              <a:rect l="l" t="t" r="r" b="b"/>
              <a:pathLst>
                <a:path w="120000" h="1819" extrusionOk="0">
                  <a:moveTo>
                    <a:pt x="0" y="0"/>
                  </a:moveTo>
                  <a:lnTo>
                    <a:pt x="0" y="18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428652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436212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443556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4511160" y="549720"/>
              <a:ext cx="0" cy="127440"/>
            </a:xfrm>
            <a:custGeom>
              <a:avLst/>
              <a:gdLst/>
              <a:ahLst/>
              <a:cxnLst/>
              <a:rect l="l" t="t" r="r" b="b"/>
              <a:pathLst>
                <a:path w="120000" h="354" extrusionOk="0">
                  <a:moveTo>
                    <a:pt x="0" y="0"/>
                  </a:moveTo>
                  <a:lnTo>
                    <a:pt x="0" y="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4580280" y="452160"/>
              <a:ext cx="0" cy="324000"/>
            </a:xfrm>
            <a:custGeom>
              <a:avLst/>
              <a:gdLst/>
              <a:ahLst/>
              <a:cxnLst/>
              <a:rect l="l" t="t" r="r" b="b"/>
              <a:pathLst>
                <a:path w="120000" h="900" extrusionOk="0">
                  <a:moveTo>
                    <a:pt x="0" y="0"/>
                  </a:moveTo>
                  <a:lnTo>
                    <a:pt x="0" y="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4655880" y="387360"/>
              <a:ext cx="0" cy="444960"/>
            </a:xfrm>
            <a:custGeom>
              <a:avLst/>
              <a:gdLst/>
              <a:ahLst/>
              <a:cxnLst/>
              <a:rect l="l" t="t" r="r" b="b"/>
              <a:pathLst>
                <a:path w="120000" h="1236" extrusionOk="0">
                  <a:moveTo>
                    <a:pt x="0" y="0"/>
                  </a:moveTo>
                  <a:lnTo>
                    <a:pt x="0" y="12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875" tIns="47875" rIns="92875" bIns="47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Char char="●"/>
              <a:defRPr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Char char="○"/>
              <a:defRPr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Char char="■"/>
              <a:defRPr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Char char="●"/>
              <a:defRPr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Char char="○"/>
              <a:defRPr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Char char="■"/>
              <a:defRPr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Char char="●"/>
              <a:defRPr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Char char="○"/>
              <a:defRPr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Char char="■"/>
              <a:defRPr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6" r:id="rId9"/>
    <p:sldLayoutId id="2147483668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24.xml"/><Relationship Id="rId7" Type="http://schemas.openxmlformats.org/officeDocument/2006/relationships/customXml" Target="../ink/ink3.xml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18.xml"/><Relationship Id="rId40" Type="http://schemas.openxmlformats.org/officeDocument/2006/relationships/image" Target="../media/image34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3.xml"/><Relationship Id="rId30" Type="http://schemas.openxmlformats.org/officeDocument/2006/relationships/image" Target="../media/image2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18.png"/><Relationship Id="rId3" Type="http://schemas.openxmlformats.org/officeDocument/2006/relationships/customXml" Target="../ink/ink1.xml"/><Relationship Id="rId12" Type="http://schemas.openxmlformats.org/officeDocument/2006/relationships/image" Target="../media/image2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3.png"/><Relationship Id="rId46" Type="http://schemas.openxmlformats.org/officeDocument/2006/relationships/customXml" Target="../ink/ink23.xml"/><Relationship Id="rId20" Type="http://schemas.openxmlformats.org/officeDocument/2006/relationships/image" Target="../media/image24.png"/><Relationship Id="rId41" Type="http://schemas.openxmlformats.org/officeDocument/2006/relationships/customXml" Target="../ink/ink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nimitagrawal/Library/Group%20Containers/UBF8T346G9.ms/WebArchiveCopyPasteTempFiles/com.microsoft.Word/content%3fid=file_0000000051c87209b980fb1393c9756b&amp;ts=490118&amp;p=fs&amp;cid=1&amp;sig=0f89c15525c9da4bae2486eef8706962df57e64e2f79efc17cb590c6e6ac83fc&amp;v=0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?gad_source=1&amp;gclid=CjwKCAiA6aW6BhBqEiwA6KzDc8dlD25tlurLWp8ZRkkVar6jQ6s3HHf4I5bIV6Gva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4;p36">
            <a:extLst>
              <a:ext uri="{FF2B5EF4-FFF2-40B4-BE49-F238E27FC236}">
                <a16:creationId xmlns:a16="http://schemas.microsoft.com/office/drawing/2014/main" id="{39DC4A3F-3BD3-AB19-A982-91CB16D0747A}"/>
              </a:ext>
            </a:extLst>
          </p:cNvPr>
          <p:cNvSpPr txBox="1">
            <a:spLocks/>
          </p:cNvSpPr>
          <p:nvPr/>
        </p:nvSpPr>
        <p:spPr>
          <a:xfrm>
            <a:off x="712650" y="19743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1600" b="1">
                <a:solidFill>
                  <a:srgbClr val="2C3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Sarvajanik Education Society</a:t>
            </a:r>
            <a:br>
              <a:rPr lang="en-IN" sz="1600" b="1">
                <a:solidFill>
                  <a:srgbClr val="2C3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>
                <a:solidFill>
                  <a:srgbClr val="2C3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Sarvajanik College Of Engineering &amp; Technology , Surat</a:t>
            </a:r>
            <a:br>
              <a:rPr lang="en-IN" sz="1600" b="1">
                <a:solidFill>
                  <a:srgbClr val="2C3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>
                <a:solidFill>
                  <a:srgbClr val="2C3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Of Computer Applications</a:t>
            </a:r>
            <a:br>
              <a:rPr lang="en-IN" sz="1600" b="1">
                <a:solidFill>
                  <a:srgbClr val="2C3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>
                <a:solidFill>
                  <a:srgbClr val="2C3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 : 2025-26</a:t>
            </a:r>
            <a:endParaRPr lang="en-IN" sz="1600" b="1" dirty="0">
              <a:solidFill>
                <a:srgbClr val="2C3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551;p36">
            <a:extLst>
              <a:ext uri="{FF2B5EF4-FFF2-40B4-BE49-F238E27FC236}">
                <a16:creationId xmlns:a16="http://schemas.microsoft.com/office/drawing/2014/main" id="{1018A8DC-C69A-F596-5317-EF666245637D}"/>
              </a:ext>
            </a:extLst>
          </p:cNvPr>
          <p:cNvSpPr txBox="1">
            <a:spLocks/>
          </p:cNvSpPr>
          <p:nvPr/>
        </p:nvSpPr>
        <p:spPr>
          <a:xfrm>
            <a:off x="1261718" y="1506419"/>
            <a:ext cx="6542711" cy="1776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IN" sz="4800" dirty="0">
                <a:solidFill>
                  <a:srgbClr val="6659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Karaoke Experience</a:t>
            </a:r>
          </a:p>
        </p:txBody>
      </p:sp>
      <p:sp>
        <p:nvSpPr>
          <p:cNvPr id="4" name="Google Shape;1546;p36">
            <a:extLst>
              <a:ext uri="{FF2B5EF4-FFF2-40B4-BE49-F238E27FC236}">
                <a16:creationId xmlns:a16="http://schemas.microsoft.com/office/drawing/2014/main" id="{18069DD5-2766-5130-CB88-E822DF316403}"/>
              </a:ext>
            </a:extLst>
          </p:cNvPr>
          <p:cNvSpPr txBox="1">
            <a:spLocks/>
          </p:cNvSpPr>
          <p:nvPr/>
        </p:nvSpPr>
        <p:spPr>
          <a:xfrm>
            <a:off x="648539" y="3846773"/>
            <a:ext cx="409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Aayush Chauhan D [ ET24MTCA73 ]</a:t>
            </a:r>
          </a:p>
        </p:txBody>
      </p:sp>
      <p:sp>
        <p:nvSpPr>
          <p:cNvPr id="5" name="Google Shape;1551;p36">
            <a:extLst>
              <a:ext uri="{FF2B5EF4-FFF2-40B4-BE49-F238E27FC236}">
                <a16:creationId xmlns:a16="http://schemas.microsoft.com/office/drawing/2014/main" id="{2D7335C6-22CE-B5E9-F353-A17DB9DF608E}"/>
              </a:ext>
            </a:extLst>
          </p:cNvPr>
          <p:cNvSpPr txBox="1">
            <a:spLocks/>
          </p:cNvSpPr>
          <p:nvPr/>
        </p:nvSpPr>
        <p:spPr>
          <a:xfrm>
            <a:off x="434174" y="3485776"/>
            <a:ext cx="4098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pPr marL="0" indent="0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:-</a:t>
            </a:r>
          </a:p>
        </p:txBody>
      </p:sp>
      <p:sp>
        <p:nvSpPr>
          <p:cNvPr id="6" name="Google Shape;1546;p36">
            <a:extLst>
              <a:ext uri="{FF2B5EF4-FFF2-40B4-BE49-F238E27FC236}">
                <a16:creationId xmlns:a16="http://schemas.microsoft.com/office/drawing/2014/main" id="{2992DB5D-4B2B-8355-F470-A1BDC36ADBB6}"/>
              </a:ext>
            </a:extLst>
          </p:cNvPr>
          <p:cNvSpPr txBox="1">
            <a:spLocks/>
          </p:cNvSpPr>
          <p:nvPr/>
        </p:nvSpPr>
        <p:spPr>
          <a:xfrm>
            <a:off x="5880476" y="4447239"/>
            <a:ext cx="409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Karuna N. Patel</a:t>
            </a:r>
          </a:p>
          <a:p>
            <a:pPr marL="0" indent="0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551;p36">
            <a:extLst>
              <a:ext uri="{FF2B5EF4-FFF2-40B4-BE49-F238E27FC236}">
                <a16:creationId xmlns:a16="http://schemas.microsoft.com/office/drawing/2014/main" id="{81E35346-1E17-B74C-5AEE-2DFF1F027952}"/>
              </a:ext>
            </a:extLst>
          </p:cNvPr>
          <p:cNvSpPr txBox="1">
            <a:spLocks/>
          </p:cNvSpPr>
          <p:nvPr/>
        </p:nvSpPr>
        <p:spPr>
          <a:xfrm>
            <a:off x="5688811" y="4042048"/>
            <a:ext cx="4098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butus Slab"/>
              <a:buNone/>
              <a:defRPr sz="2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pPr marL="0" indent="0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:-</a:t>
            </a:r>
          </a:p>
        </p:txBody>
      </p:sp>
      <p:sp>
        <p:nvSpPr>
          <p:cNvPr id="8" name="Google Shape;1546;p36">
            <a:extLst>
              <a:ext uri="{FF2B5EF4-FFF2-40B4-BE49-F238E27FC236}">
                <a16:creationId xmlns:a16="http://schemas.microsoft.com/office/drawing/2014/main" id="{D689B181-7829-2790-7D2E-BAE93A61BBB9}"/>
              </a:ext>
            </a:extLst>
          </p:cNvPr>
          <p:cNvSpPr txBox="1">
            <a:spLocks/>
          </p:cNvSpPr>
          <p:nvPr/>
        </p:nvSpPr>
        <p:spPr>
          <a:xfrm>
            <a:off x="648539" y="4212473"/>
            <a:ext cx="409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Dhruv Sariya J [ ET24MTCA122 ]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690AE-D403-B578-CDA8-5BEFEA13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79472" y="156115"/>
            <a:ext cx="1219199" cy="1219199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A3870-7E47-E762-90F9-B6FEBD54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" b="92"/>
          <a:stretch/>
        </p:blipFill>
        <p:spPr>
          <a:xfrm>
            <a:off x="242352" y="156115"/>
            <a:ext cx="1219199" cy="1219198"/>
          </a:xfrm>
          <a:prstGeom prst="ellipse">
            <a:avLst/>
          </a:prstGeom>
        </p:spPr>
      </p:pic>
      <p:sp>
        <p:nvSpPr>
          <p:cNvPr id="11" name="Google Shape;1546;p36">
            <a:extLst>
              <a:ext uri="{FF2B5EF4-FFF2-40B4-BE49-F238E27FC236}">
                <a16:creationId xmlns:a16="http://schemas.microsoft.com/office/drawing/2014/main" id="{98C3DA92-568E-399B-4D67-3CD4256B67B8}"/>
              </a:ext>
            </a:extLst>
          </p:cNvPr>
          <p:cNvSpPr txBox="1">
            <a:spLocks/>
          </p:cNvSpPr>
          <p:nvPr/>
        </p:nvSpPr>
        <p:spPr>
          <a:xfrm>
            <a:off x="648539" y="4526548"/>
            <a:ext cx="4524560" cy="32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Agrawal Nimit A [ ET24MTCA069 ]</a:t>
            </a:r>
          </a:p>
        </p:txBody>
      </p:sp>
    </p:spTree>
    <p:extLst>
      <p:ext uri="{BB962C8B-B14F-4D97-AF65-F5344CB8AC3E}">
        <p14:creationId xmlns:p14="http://schemas.microsoft.com/office/powerpoint/2010/main" val="335204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E1DB-B76A-9D63-D9BD-56AE484F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8FEBA7C8-33E6-DD05-4CFD-8780385D0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6538269"/>
              </p:ext>
            </p:extLst>
          </p:nvPr>
        </p:nvGraphicFramePr>
        <p:xfrm>
          <a:off x="803998" y="1149734"/>
          <a:ext cx="7662001" cy="1858346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gid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Genre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varchar(10)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Genre 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image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Genre Image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C4EEEB00-28EF-8775-4531-076EC33ACD00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Genre Table:</a:t>
            </a:r>
          </a:p>
        </p:txBody>
      </p:sp>
    </p:spTree>
    <p:extLst>
      <p:ext uri="{BB962C8B-B14F-4D97-AF65-F5344CB8AC3E}">
        <p14:creationId xmlns:p14="http://schemas.microsoft.com/office/powerpoint/2010/main" val="327564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42F12-444A-00B6-098C-EEB5D1C1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9A5B7322-6858-A169-89A4-6A51CDA02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40197"/>
              </p:ext>
            </p:extLst>
          </p:nvPr>
        </p:nvGraphicFramePr>
        <p:xfrm>
          <a:off x="803998" y="1149734"/>
          <a:ext cx="7662001" cy="1858346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artist_id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Artist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0261A46E-CFDB-EA54-1641-26FE82D650EA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Artist-Song Table:</a:t>
            </a:r>
          </a:p>
        </p:txBody>
      </p:sp>
    </p:spTree>
    <p:extLst>
      <p:ext uri="{BB962C8B-B14F-4D97-AF65-F5344CB8AC3E}">
        <p14:creationId xmlns:p14="http://schemas.microsoft.com/office/powerpoint/2010/main" val="89528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D8AB-B4B9-9066-612D-68970B6B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48C0DE65-51C3-C0FC-F785-ACCD3C9F6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602391"/>
              </p:ext>
            </p:extLst>
          </p:nvPr>
        </p:nvGraphicFramePr>
        <p:xfrm>
          <a:off x="803998" y="1149734"/>
          <a:ext cx="7662001" cy="1858346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genre_id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Genre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24A42351-FC9A-0B65-43FA-544F839CEA8E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Genre-Song Table:</a:t>
            </a:r>
          </a:p>
        </p:txBody>
      </p:sp>
    </p:spTree>
    <p:extLst>
      <p:ext uri="{BB962C8B-B14F-4D97-AF65-F5344CB8AC3E}">
        <p14:creationId xmlns:p14="http://schemas.microsoft.com/office/powerpoint/2010/main" val="90086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314C8-9CD5-B8CD-C995-37932A461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27255D51-E139-986B-FC9E-AC3FBCECF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426016"/>
              </p:ext>
            </p:extLst>
          </p:nvPr>
        </p:nvGraphicFramePr>
        <p:xfrm>
          <a:off x="719997" y="981784"/>
          <a:ext cx="7662004" cy="3716691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int (10)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Song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varchar(50)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image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Photo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length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time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Length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5.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lyrics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text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Lyrics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6.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album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varchar(100)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Album 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45886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7.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instrumental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Instrumental Music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9247919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8.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vocal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Vocal Music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610288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DC126BA9-69B3-B8B9-703A-B55D35DE2644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Song Table:</a:t>
            </a:r>
          </a:p>
        </p:txBody>
      </p:sp>
    </p:spTree>
    <p:extLst>
      <p:ext uri="{BB962C8B-B14F-4D97-AF65-F5344CB8AC3E}">
        <p14:creationId xmlns:p14="http://schemas.microsoft.com/office/powerpoint/2010/main" val="323481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CA75F-6252-8ACE-C4A2-DCDE7538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A78707DD-A051-8736-AA5E-1FFC0F972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37689"/>
              </p:ext>
            </p:extLst>
          </p:nvPr>
        </p:nvGraphicFramePr>
        <p:xfrm>
          <a:off x="803998" y="1149734"/>
          <a:ext cx="7662001" cy="1858346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EFA79B52-DB2F-AB97-24F4-ADA5532B572C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Favourite Table:</a:t>
            </a:r>
          </a:p>
        </p:txBody>
      </p:sp>
    </p:spTree>
    <p:extLst>
      <p:ext uri="{BB962C8B-B14F-4D97-AF65-F5344CB8AC3E}">
        <p14:creationId xmlns:p14="http://schemas.microsoft.com/office/powerpoint/2010/main" val="284760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C43F6-3C3B-580A-44D1-C89904A8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5C014536-504A-2D85-AB10-ED5E313EE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25807"/>
              </p:ext>
            </p:extLst>
          </p:nvPr>
        </p:nvGraphicFramePr>
        <p:xfrm>
          <a:off x="803998" y="1149734"/>
          <a:ext cx="7662001" cy="1858346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FF983150-3C71-8839-30CD-7498316F327A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History Table:</a:t>
            </a:r>
          </a:p>
        </p:txBody>
      </p:sp>
    </p:spTree>
    <p:extLst>
      <p:ext uri="{BB962C8B-B14F-4D97-AF65-F5344CB8AC3E}">
        <p14:creationId xmlns:p14="http://schemas.microsoft.com/office/powerpoint/2010/main" val="406467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8719C-F3CC-4321-C769-BADB2C041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BFF51330-1CE4-C242-964F-CC183B744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3353259"/>
              </p:ext>
            </p:extLst>
          </p:nvPr>
        </p:nvGraphicFramePr>
        <p:xfrm>
          <a:off x="803998" y="1149734"/>
          <a:ext cx="7662001" cy="1858346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String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Language-Name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image_id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Image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9D44E608-9829-BEE2-C80B-A89CBAA3C1FB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Language Table:</a:t>
            </a:r>
          </a:p>
        </p:txBody>
      </p:sp>
    </p:spTree>
    <p:extLst>
      <p:ext uri="{BB962C8B-B14F-4D97-AF65-F5344CB8AC3E}">
        <p14:creationId xmlns:p14="http://schemas.microsoft.com/office/powerpoint/2010/main" val="265999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69006-9BA6-1439-A709-6983CAD6C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0626E667-AEF4-B2E3-6AEA-2210E65E5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478618"/>
              </p:ext>
            </p:extLst>
          </p:nvPr>
        </p:nvGraphicFramePr>
        <p:xfrm>
          <a:off x="803998" y="1149734"/>
          <a:ext cx="7662001" cy="1858346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Language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A348F28B-8853-9151-4CF4-F634BE064A89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Language - song Table:</a:t>
            </a:r>
          </a:p>
        </p:txBody>
      </p:sp>
    </p:spTree>
    <p:extLst>
      <p:ext uri="{BB962C8B-B14F-4D97-AF65-F5344CB8AC3E}">
        <p14:creationId xmlns:p14="http://schemas.microsoft.com/office/powerpoint/2010/main" val="158936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89C-CEE6-6D21-CAFB-171B142A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10C33374-EFCA-2978-CC7A-8C134DEC8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523449"/>
              </p:ext>
            </p:extLst>
          </p:nvPr>
        </p:nvGraphicFramePr>
        <p:xfrm>
          <a:off x="803998" y="1149734"/>
          <a:ext cx="7662001" cy="1858346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string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 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image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string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Image 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url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B7C0D0BD-8A76-BEEF-6136-41B5ED05D328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Playlist Table:</a:t>
            </a:r>
          </a:p>
        </p:txBody>
      </p:sp>
    </p:spTree>
    <p:extLst>
      <p:ext uri="{BB962C8B-B14F-4D97-AF65-F5344CB8AC3E}">
        <p14:creationId xmlns:p14="http://schemas.microsoft.com/office/powerpoint/2010/main" val="1193115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4F7F0-5570-CD5C-A491-6A5B6E70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1DEFB277-E4E8-133A-C851-227C4BFBC5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545073"/>
              </p:ext>
            </p:extLst>
          </p:nvPr>
        </p:nvGraphicFramePr>
        <p:xfrm>
          <a:off x="803998" y="1149734"/>
          <a:ext cx="7662001" cy="1858346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Playlist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63AE4981-0C96-63C2-0149-5AFDF9CECD37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Playlist - song Table:</a:t>
            </a:r>
          </a:p>
        </p:txBody>
      </p:sp>
    </p:spTree>
    <p:extLst>
      <p:ext uri="{BB962C8B-B14F-4D97-AF65-F5344CB8AC3E}">
        <p14:creationId xmlns:p14="http://schemas.microsoft.com/office/powerpoint/2010/main" val="284750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4"/>
          <p:cNvSpPr/>
          <p:nvPr/>
        </p:nvSpPr>
        <p:spPr>
          <a:xfrm rot="5400000">
            <a:off x="4676819" y="610175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871" name="Google Shape;871;p34"/>
          <p:cNvSpPr txBox="1">
            <a:spLocks noGrp="1"/>
          </p:cNvSpPr>
          <p:nvPr>
            <p:ph type="title"/>
          </p:nvPr>
        </p:nvSpPr>
        <p:spPr>
          <a:xfrm>
            <a:off x="1071514" y="2652325"/>
            <a:ext cx="5060291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“From </a:t>
            </a:r>
            <a:r>
              <a:rPr lang="en" sz="2400" b="1" dirty="0"/>
              <a:t>SHOWER</a:t>
            </a:r>
            <a:r>
              <a:rPr lang="en" sz="2400" dirty="0"/>
              <a:t> singer to </a:t>
            </a:r>
            <a:r>
              <a:rPr lang="en" sz="2400" b="1" dirty="0"/>
              <a:t>STAGE</a:t>
            </a:r>
            <a:r>
              <a:rPr lang="en" sz="2400" dirty="0"/>
              <a:t> Singer”</a:t>
            </a:r>
            <a:endParaRPr sz="2400" dirty="0"/>
          </a:p>
        </p:txBody>
      </p:sp>
      <p:sp>
        <p:nvSpPr>
          <p:cNvPr id="872" name="Google Shape;872;p34"/>
          <p:cNvSpPr txBox="1">
            <a:spLocks noGrp="1"/>
          </p:cNvSpPr>
          <p:nvPr>
            <p:ph type="title" idx="2"/>
          </p:nvPr>
        </p:nvSpPr>
        <p:spPr>
          <a:xfrm>
            <a:off x="735783" y="1521442"/>
            <a:ext cx="3760182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SingIT</a:t>
            </a:r>
            <a:endParaRPr sz="5400" dirty="0"/>
          </a:p>
        </p:txBody>
      </p:sp>
      <p:grpSp>
        <p:nvGrpSpPr>
          <p:cNvPr id="874" name="Google Shape;874;p34"/>
          <p:cNvGrpSpPr/>
          <p:nvPr/>
        </p:nvGrpSpPr>
        <p:grpSpPr>
          <a:xfrm>
            <a:off x="761075" y="3721975"/>
            <a:ext cx="4921850" cy="91500"/>
            <a:chOff x="-4664925" y="114100"/>
            <a:chExt cx="4921850" cy="91500"/>
          </a:xfrm>
        </p:grpSpPr>
        <p:cxnSp>
          <p:nvCxnSpPr>
            <p:cNvPr id="875" name="Google Shape;875;p34"/>
            <p:cNvCxnSpPr/>
            <p:nvPr/>
          </p:nvCxnSpPr>
          <p:spPr>
            <a:xfrm>
              <a:off x="-4658875" y="159775"/>
              <a:ext cx="491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34"/>
            <p:cNvCxnSpPr>
              <a:endCxn id="877" idx="2"/>
            </p:cNvCxnSpPr>
            <p:nvPr/>
          </p:nvCxnSpPr>
          <p:spPr>
            <a:xfrm>
              <a:off x="-4664925" y="159850"/>
              <a:ext cx="1882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7" name="Google Shape;877;p34"/>
            <p:cNvSpPr/>
            <p:nvPr/>
          </p:nvSpPr>
          <p:spPr>
            <a:xfrm>
              <a:off x="-2782725" y="1141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</p:grpSp>
      <p:grpSp>
        <p:nvGrpSpPr>
          <p:cNvPr id="878" name="Google Shape;878;p34"/>
          <p:cNvGrpSpPr/>
          <p:nvPr/>
        </p:nvGrpSpPr>
        <p:grpSpPr>
          <a:xfrm>
            <a:off x="864375" y="4345405"/>
            <a:ext cx="1639155" cy="263094"/>
            <a:chOff x="901440" y="4062960"/>
            <a:chExt cx="8278560" cy="1328760"/>
          </a:xfrm>
        </p:grpSpPr>
        <p:sp>
          <p:nvSpPr>
            <p:cNvPr id="879" name="Google Shape;879;p34"/>
            <p:cNvSpPr/>
            <p:nvPr/>
          </p:nvSpPr>
          <p:spPr>
            <a:xfrm>
              <a:off x="4330800" y="4062960"/>
              <a:ext cx="1328760" cy="1328760"/>
            </a:xfrm>
            <a:custGeom>
              <a:avLst/>
              <a:gdLst/>
              <a:ahLst/>
              <a:cxnLst/>
              <a:rect l="l" t="t" r="r" b="b"/>
              <a:pathLst>
                <a:path w="3691" h="3691" extrusionOk="0">
                  <a:moveTo>
                    <a:pt x="1650" y="1861"/>
                  </a:moveTo>
                  <a:cubicBezTo>
                    <a:pt x="1650" y="1677"/>
                    <a:pt x="1651" y="1493"/>
                    <a:pt x="1650" y="1309"/>
                  </a:cubicBezTo>
                  <a:cubicBezTo>
                    <a:pt x="1649" y="1218"/>
                    <a:pt x="1618" y="1140"/>
                    <a:pt x="1513" y="1144"/>
                  </a:cubicBezTo>
                  <a:cubicBezTo>
                    <a:pt x="1419" y="1148"/>
                    <a:pt x="1392" y="1224"/>
                    <a:pt x="1392" y="1309"/>
                  </a:cubicBezTo>
                  <a:cubicBezTo>
                    <a:pt x="1392" y="1667"/>
                    <a:pt x="1392" y="2024"/>
                    <a:pt x="1392" y="2382"/>
                  </a:cubicBezTo>
                  <a:cubicBezTo>
                    <a:pt x="1392" y="2466"/>
                    <a:pt x="1419" y="2541"/>
                    <a:pt x="1513" y="2546"/>
                  </a:cubicBezTo>
                  <a:cubicBezTo>
                    <a:pt x="1618" y="2551"/>
                    <a:pt x="1649" y="2473"/>
                    <a:pt x="1650" y="2382"/>
                  </a:cubicBezTo>
                  <a:cubicBezTo>
                    <a:pt x="1651" y="2208"/>
                    <a:pt x="1650" y="2035"/>
                    <a:pt x="1650" y="1861"/>
                  </a:cubicBezTo>
                  <a:moveTo>
                    <a:pt x="2299" y="1845"/>
                  </a:moveTo>
                  <a:cubicBezTo>
                    <a:pt x="2299" y="1672"/>
                    <a:pt x="2299" y="1498"/>
                    <a:pt x="2299" y="1325"/>
                  </a:cubicBezTo>
                  <a:cubicBezTo>
                    <a:pt x="2299" y="1229"/>
                    <a:pt x="2275" y="1141"/>
                    <a:pt x="2162" y="1145"/>
                  </a:cubicBezTo>
                  <a:cubicBezTo>
                    <a:pt x="2057" y="1149"/>
                    <a:pt x="2040" y="1237"/>
                    <a:pt x="2040" y="1325"/>
                  </a:cubicBezTo>
                  <a:cubicBezTo>
                    <a:pt x="2040" y="1672"/>
                    <a:pt x="2040" y="2019"/>
                    <a:pt x="2040" y="2367"/>
                  </a:cubicBezTo>
                  <a:cubicBezTo>
                    <a:pt x="2040" y="2455"/>
                    <a:pt x="2057" y="2541"/>
                    <a:pt x="2162" y="2546"/>
                  </a:cubicBezTo>
                  <a:cubicBezTo>
                    <a:pt x="2276" y="2550"/>
                    <a:pt x="2299" y="2462"/>
                    <a:pt x="2299" y="2366"/>
                  </a:cubicBezTo>
                  <a:cubicBezTo>
                    <a:pt x="2299" y="2193"/>
                    <a:pt x="2299" y="2019"/>
                    <a:pt x="2299" y="1845"/>
                  </a:cubicBezTo>
                  <a:moveTo>
                    <a:pt x="1852" y="0"/>
                  </a:moveTo>
                  <a:cubicBezTo>
                    <a:pt x="2871" y="2"/>
                    <a:pt x="3692" y="830"/>
                    <a:pt x="3691" y="1852"/>
                  </a:cubicBezTo>
                  <a:cubicBezTo>
                    <a:pt x="3689" y="2870"/>
                    <a:pt x="2860" y="3693"/>
                    <a:pt x="1838" y="3691"/>
                  </a:cubicBezTo>
                  <a:cubicBezTo>
                    <a:pt x="819" y="3689"/>
                    <a:pt x="-2" y="2862"/>
                    <a:pt x="0" y="1838"/>
                  </a:cubicBezTo>
                  <a:cubicBezTo>
                    <a:pt x="0" y="821"/>
                    <a:pt x="830" y="-2"/>
                    <a:pt x="1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8515440" y="4437000"/>
              <a:ext cx="664560" cy="582480"/>
            </a:xfrm>
            <a:custGeom>
              <a:avLst/>
              <a:gdLst/>
              <a:ahLst/>
              <a:cxnLst/>
              <a:rect l="l" t="t" r="r" b="b"/>
              <a:pathLst>
                <a:path w="1846" h="1618" extrusionOk="0">
                  <a:moveTo>
                    <a:pt x="0" y="525"/>
                  </a:moveTo>
                  <a:cubicBezTo>
                    <a:pt x="6" y="321"/>
                    <a:pt x="72" y="150"/>
                    <a:pt x="267" y="61"/>
                  </a:cubicBezTo>
                  <a:cubicBezTo>
                    <a:pt x="468" y="-30"/>
                    <a:pt x="667" y="-28"/>
                    <a:pt x="839" y="131"/>
                  </a:cubicBezTo>
                  <a:cubicBezTo>
                    <a:pt x="896" y="185"/>
                    <a:pt x="930" y="202"/>
                    <a:pt x="999" y="139"/>
                  </a:cubicBezTo>
                  <a:cubicBezTo>
                    <a:pt x="1176" y="-20"/>
                    <a:pt x="1433" y="-38"/>
                    <a:pt x="1623" y="82"/>
                  </a:cubicBezTo>
                  <a:cubicBezTo>
                    <a:pt x="1802" y="196"/>
                    <a:pt x="1885" y="435"/>
                    <a:pt x="1828" y="666"/>
                  </a:cubicBezTo>
                  <a:cubicBezTo>
                    <a:pt x="1787" y="830"/>
                    <a:pt x="1697" y="964"/>
                    <a:pt x="1585" y="1086"/>
                  </a:cubicBezTo>
                  <a:cubicBezTo>
                    <a:pt x="1409" y="1282"/>
                    <a:pt x="1198" y="1434"/>
                    <a:pt x="987" y="1590"/>
                  </a:cubicBezTo>
                  <a:cubicBezTo>
                    <a:pt x="945" y="1620"/>
                    <a:pt x="914" y="1632"/>
                    <a:pt x="866" y="1597"/>
                  </a:cubicBezTo>
                  <a:cubicBezTo>
                    <a:pt x="617" y="1416"/>
                    <a:pt x="369" y="1234"/>
                    <a:pt x="178" y="989"/>
                  </a:cubicBezTo>
                  <a:cubicBezTo>
                    <a:pt x="73" y="853"/>
                    <a:pt x="-5" y="704"/>
                    <a:pt x="0" y="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6766200" y="4353840"/>
              <a:ext cx="642960" cy="738720"/>
            </a:xfrm>
            <a:custGeom>
              <a:avLst/>
              <a:gdLst/>
              <a:ahLst/>
              <a:cxnLst/>
              <a:rect l="l" t="t" r="r" b="b"/>
              <a:pathLst>
                <a:path w="1786" h="2052" extrusionOk="0">
                  <a:moveTo>
                    <a:pt x="1786" y="173"/>
                  </a:moveTo>
                  <a:cubicBezTo>
                    <a:pt x="1786" y="78"/>
                    <a:pt x="1756" y="2"/>
                    <a:pt x="1654" y="4"/>
                  </a:cubicBezTo>
                  <a:cubicBezTo>
                    <a:pt x="1551" y="5"/>
                    <a:pt x="1529" y="86"/>
                    <a:pt x="1529" y="177"/>
                  </a:cubicBezTo>
                  <a:cubicBezTo>
                    <a:pt x="1530" y="459"/>
                    <a:pt x="1530" y="740"/>
                    <a:pt x="1530" y="1022"/>
                  </a:cubicBezTo>
                  <a:lnTo>
                    <a:pt x="1529" y="1022"/>
                  </a:lnTo>
                  <a:cubicBezTo>
                    <a:pt x="1529" y="1308"/>
                    <a:pt x="1529" y="1594"/>
                    <a:pt x="1529" y="1881"/>
                  </a:cubicBezTo>
                  <a:cubicBezTo>
                    <a:pt x="1529" y="1972"/>
                    <a:pt x="1551" y="2052"/>
                    <a:pt x="1660" y="2049"/>
                  </a:cubicBezTo>
                  <a:cubicBezTo>
                    <a:pt x="1766" y="2047"/>
                    <a:pt x="1786" y="1967"/>
                    <a:pt x="1786" y="1876"/>
                  </a:cubicBezTo>
                  <a:cubicBezTo>
                    <a:pt x="1784" y="1309"/>
                    <a:pt x="1784" y="741"/>
                    <a:pt x="1786" y="173"/>
                  </a:cubicBezTo>
                  <a:moveTo>
                    <a:pt x="1185" y="1164"/>
                  </a:moveTo>
                  <a:cubicBezTo>
                    <a:pt x="875" y="1439"/>
                    <a:pt x="564" y="1712"/>
                    <a:pt x="253" y="1985"/>
                  </a:cubicBezTo>
                  <a:cubicBezTo>
                    <a:pt x="202" y="2030"/>
                    <a:pt x="151" y="2075"/>
                    <a:pt x="76" y="2040"/>
                  </a:cubicBezTo>
                  <a:cubicBezTo>
                    <a:pt x="3" y="2006"/>
                    <a:pt x="0" y="1940"/>
                    <a:pt x="0" y="1870"/>
                  </a:cubicBezTo>
                  <a:cubicBezTo>
                    <a:pt x="2" y="1589"/>
                    <a:pt x="1" y="1308"/>
                    <a:pt x="1" y="1026"/>
                  </a:cubicBezTo>
                  <a:cubicBezTo>
                    <a:pt x="1" y="744"/>
                    <a:pt x="1" y="463"/>
                    <a:pt x="0" y="182"/>
                  </a:cubicBezTo>
                  <a:cubicBezTo>
                    <a:pt x="0" y="114"/>
                    <a:pt x="1" y="48"/>
                    <a:pt x="76" y="13"/>
                  </a:cubicBezTo>
                  <a:cubicBezTo>
                    <a:pt x="152" y="-23"/>
                    <a:pt x="201" y="24"/>
                    <a:pt x="252" y="67"/>
                  </a:cubicBezTo>
                  <a:cubicBezTo>
                    <a:pt x="563" y="340"/>
                    <a:pt x="875" y="614"/>
                    <a:pt x="1186" y="888"/>
                  </a:cubicBezTo>
                  <a:cubicBezTo>
                    <a:pt x="1305" y="994"/>
                    <a:pt x="1305" y="1057"/>
                    <a:pt x="1185" y="11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591640" y="4361760"/>
              <a:ext cx="642960" cy="741960"/>
            </a:xfrm>
            <a:custGeom>
              <a:avLst/>
              <a:gdLst/>
              <a:ahLst/>
              <a:cxnLst/>
              <a:rect l="l" t="t" r="r" b="b"/>
              <a:pathLst>
                <a:path w="1786" h="2061" extrusionOk="0">
                  <a:moveTo>
                    <a:pt x="254" y="1047"/>
                  </a:moveTo>
                  <a:cubicBezTo>
                    <a:pt x="254" y="755"/>
                    <a:pt x="254" y="464"/>
                    <a:pt x="255" y="173"/>
                  </a:cubicBezTo>
                  <a:cubicBezTo>
                    <a:pt x="255" y="81"/>
                    <a:pt x="234" y="1"/>
                    <a:pt x="125" y="4"/>
                  </a:cubicBezTo>
                  <a:cubicBezTo>
                    <a:pt x="19" y="6"/>
                    <a:pt x="0" y="86"/>
                    <a:pt x="0" y="177"/>
                  </a:cubicBezTo>
                  <a:cubicBezTo>
                    <a:pt x="2" y="745"/>
                    <a:pt x="2" y="1313"/>
                    <a:pt x="0" y="1881"/>
                  </a:cubicBezTo>
                  <a:cubicBezTo>
                    <a:pt x="0" y="1970"/>
                    <a:pt x="16" y="2053"/>
                    <a:pt x="123" y="2057"/>
                  </a:cubicBezTo>
                  <a:cubicBezTo>
                    <a:pt x="241" y="2060"/>
                    <a:pt x="255" y="1970"/>
                    <a:pt x="255" y="1875"/>
                  </a:cubicBezTo>
                  <a:cubicBezTo>
                    <a:pt x="254" y="1599"/>
                    <a:pt x="254" y="1323"/>
                    <a:pt x="254" y="1047"/>
                  </a:cubicBezTo>
                  <a:moveTo>
                    <a:pt x="1786" y="194"/>
                  </a:moveTo>
                  <a:cubicBezTo>
                    <a:pt x="1784" y="475"/>
                    <a:pt x="1785" y="756"/>
                    <a:pt x="1785" y="1037"/>
                  </a:cubicBezTo>
                  <a:cubicBezTo>
                    <a:pt x="1785" y="1314"/>
                    <a:pt x="1784" y="1590"/>
                    <a:pt x="1786" y="1866"/>
                  </a:cubicBezTo>
                  <a:cubicBezTo>
                    <a:pt x="1786" y="1940"/>
                    <a:pt x="1788" y="2012"/>
                    <a:pt x="1707" y="2049"/>
                  </a:cubicBezTo>
                  <a:cubicBezTo>
                    <a:pt x="1632" y="2084"/>
                    <a:pt x="1581" y="2037"/>
                    <a:pt x="1530" y="1992"/>
                  </a:cubicBezTo>
                  <a:cubicBezTo>
                    <a:pt x="1220" y="1718"/>
                    <a:pt x="909" y="1445"/>
                    <a:pt x="600" y="1169"/>
                  </a:cubicBezTo>
                  <a:cubicBezTo>
                    <a:pt x="480" y="1062"/>
                    <a:pt x="480" y="999"/>
                    <a:pt x="599" y="893"/>
                  </a:cubicBezTo>
                  <a:cubicBezTo>
                    <a:pt x="908" y="618"/>
                    <a:pt x="1219" y="344"/>
                    <a:pt x="1530" y="70"/>
                  </a:cubicBezTo>
                  <a:cubicBezTo>
                    <a:pt x="1580" y="25"/>
                    <a:pt x="1631" y="-23"/>
                    <a:pt x="1706" y="11"/>
                  </a:cubicBezTo>
                  <a:cubicBezTo>
                    <a:pt x="1786" y="47"/>
                    <a:pt x="1786" y="119"/>
                    <a:pt x="1786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901440" y="4437720"/>
              <a:ext cx="583920" cy="591120"/>
            </a:xfrm>
            <a:custGeom>
              <a:avLst/>
              <a:gdLst/>
              <a:ahLst/>
              <a:cxnLst/>
              <a:rect l="l" t="t" r="r" b="b"/>
              <a:pathLst>
                <a:path w="1622" h="1642" extrusionOk="0">
                  <a:moveTo>
                    <a:pt x="47" y="268"/>
                  </a:moveTo>
                  <a:cubicBezTo>
                    <a:pt x="175" y="384"/>
                    <a:pt x="291" y="513"/>
                    <a:pt x="416" y="633"/>
                  </a:cubicBezTo>
                  <a:cubicBezTo>
                    <a:pt x="444" y="659"/>
                    <a:pt x="465" y="726"/>
                    <a:pt x="521" y="687"/>
                  </a:cubicBezTo>
                  <a:cubicBezTo>
                    <a:pt x="587" y="641"/>
                    <a:pt x="646" y="585"/>
                    <a:pt x="709" y="531"/>
                  </a:cubicBezTo>
                  <a:cubicBezTo>
                    <a:pt x="672" y="490"/>
                    <a:pt x="656" y="469"/>
                    <a:pt x="638" y="452"/>
                  </a:cubicBezTo>
                  <a:cubicBezTo>
                    <a:pt x="509" y="322"/>
                    <a:pt x="375" y="197"/>
                    <a:pt x="252" y="61"/>
                  </a:cubicBezTo>
                  <a:cubicBezTo>
                    <a:pt x="169" y="-29"/>
                    <a:pt x="126" y="29"/>
                    <a:pt x="70" y="85"/>
                  </a:cubicBezTo>
                  <a:cubicBezTo>
                    <a:pt x="12" y="142"/>
                    <a:pt x="-42" y="187"/>
                    <a:pt x="47" y="268"/>
                  </a:cubicBezTo>
                  <a:moveTo>
                    <a:pt x="1578" y="1026"/>
                  </a:moveTo>
                  <a:cubicBezTo>
                    <a:pt x="1516" y="1002"/>
                    <a:pt x="1483" y="1076"/>
                    <a:pt x="1447" y="1114"/>
                  </a:cubicBezTo>
                  <a:cubicBezTo>
                    <a:pt x="1394" y="1172"/>
                    <a:pt x="1352" y="1180"/>
                    <a:pt x="1299" y="1115"/>
                  </a:cubicBezTo>
                  <a:cubicBezTo>
                    <a:pt x="1268" y="1076"/>
                    <a:pt x="1224" y="1046"/>
                    <a:pt x="1193" y="1005"/>
                  </a:cubicBezTo>
                  <a:cubicBezTo>
                    <a:pt x="1130" y="922"/>
                    <a:pt x="1086" y="940"/>
                    <a:pt x="1013" y="1003"/>
                  </a:cubicBezTo>
                  <a:cubicBezTo>
                    <a:pt x="905" y="1096"/>
                    <a:pt x="912" y="1161"/>
                    <a:pt x="1019" y="1239"/>
                  </a:cubicBezTo>
                  <a:cubicBezTo>
                    <a:pt x="1055" y="1266"/>
                    <a:pt x="1083" y="1305"/>
                    <a:pt x="1117" y="1336"/>
                  </a:cubicBezTo>
                  <a:cubicBezTo>
                    <a:pt x="1154" y="1370"/>
                    <a:pt x="1158" y="1397"/>
                    <a:pt x="1122" y="1438"/>
                  </a:cubicBezTo>
                  <a:cubicBezTo>
                    <a:pt x="1080" y="1490"/>
                    <a:pt x="974" y="1527"/>
                    <a:pt x="1015" y="1602"/>
                  </a:cubicBezTo>
                  <a:cubicBezTo>
                    <a:pt x="1054" y="1676"/>
                    <a:pt x="1156" y="1622"/>
                    <a:pt x="1229" y="1634"/>
                  </a:cubicBezTo>
                  <a:cubicBezTo>
                    <a:pt x="1249" y="1636"/>
                    <a:pt x="1270" y="1634"/>
                    <a:pt x="1291" y="1634"/>
                  </a:cubicBezTo>
                  <a:cubicBezTo>
                    <a:pt x="1617" y="1634"/>
                    <a:pt x="1617" y="1634"/>
                    <a:pt x="1617" y="1313"/>
                  </a:cubicBezTo>
                  <a:cubicBezTo>
                    <a:pt x="1617" y="1272"/>
                    <a:pt x="1622" y="1230"/>
                    <a:pt x="1616" y="1190"/>
                  </a:cubicBezTo>
                  <a:cubicBezTo>
                    <a:pt x="1608" y="1133"/>
                    <a:pt x="1652" y="1053"/>
                    <a:pt x="1578" y="1026"/>
                  </a:cubicBezTo>
                  <a:moveTo>
                    <a:pt x="1246" y="572"/>
                  </a:moveTo>
                  <a:cubicBezTo>
                    <a:pt x="926" y="904"/>
                    <a:pt x="595" y="1224"/>
                    <a:pt x="274" y="1554"/>
                  </a:cubicBezTo>
                  <a:cubicBezTo>
                    <a:pt x="191" y="1640"/>
                    <a:pt x="146" y="1630"/>
                    <a:pt x="65" y="1553"/>
                  </a:cubicBezTo>
                  <a:cubicBezTo>
                    <a:pt x="-20" y="1469"/>
                    <a:pt x="-7" y="1422"/>
                    <a:pt x="71" y="1344"/>
                  </a:cubicBezTo>
                  <a:cubicBezTo>
                    <a:pt x="404" y="1019"/>
                    <a:pt x="729" y="685"/>
                    <a:pt x="1061" y="358"/>
                  </a:cubicBezTo>
                  <a:cubicBezTo>
                    <a:pt x="1139" y="282"/>
                    <a:pt x="1179" y="224"/>
                    <a:pt x="1069" y="146"/>
                  </a:cubicBezTo>
                  <a:cubicBezTo>
                    <a:pt x="1035" y="121"/>
                    <a:pt x="985" y="88"/>
                    <a:pt x="1010" y="34"/>
                  </a:cubicBezTo>
                  <a:cubicBezTo>
                    <a:pt x="1034" y="-19"/>
                    <a:pt x="1091" y="7"/>
                    <a:pt x="1135" y="5"/>
                  </a:cubicBezTo>
                  <a:cubicBezTo>
                    <a:pt x="1190" y="0"/>
                    <a:pt x="1247" y="4"/>
                    <a:pt x="1303" y="4"/>
                  </a:cubicBezTo>
                  <a:cubicBezTo>
                    <a:pt x="1617" y="4"/>
                    <a:pt x="1617" y="4"/>
                    <a:pt x="1617" y="321"/>
                  </a:cubicBezTo>
                  <a:cubicBezTo>
                    <a:pt x="1617" y="388"/>
                    <a:pt x="1618" y="455"/>
                    <a:pt x="1617" y="521"/>
                  </a:cubicBezTo>
                  <a:cubicBezTo>
                    <a:pt x="1617" y="557"/>
                    <a:pt x="1624" y="599"/>
                    <a:pt x="1582" y="614"/>
                  </a:cubicBezTo>
                  <a:cubicBezTo>
                    <a:pt x="1541" y="630"/>
                    <a:pt x="1512" y="599"/>
                    <a:pt x="1492" y="570"/>
                  </a:cubicBezTo>
                  <a:cubicBezTo>
                    <a:pt x="1408" y="449"/>
                    <a:pt x="1340" y="475"/>
                    <a:pt x="1246" y="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4831920" y="4474800"/>
              <a:ext cx="326520" cy="505080"/>
            </a:xfrm>
            <a:custGeom>
              <a:avLst/>
              <a:gdLst/>
              <a:ahLst/>
              <a:cxnLst/>
              <a:rect l="l" t="t" r="r" b="b"/>
              <a:pathLst>
                <a:path w="907" h="1403" extrusionOk="0">
                  <a:moveTo>
                    <a:pt x="258" y="165"/>
                  </a:moveTo>
                  <a:cubicBezTo>
                    <a:pt x="257" y="74"/>
                    <a:pt x="226" y="-4"/>
                    <a:pt x="121" y="0"/>
                  </a:cubicBezTo>
                  <a:cubicBezTo>
                    <a:pt x="27" y="4"/>
                    <a:pt x="0" y="80"/>
                    <a:pt x="0" y="165"/>
                  </a:cubicBezTo>
                  <a:cubicBezTo>
                    <a:pt x="0" y="523"/>
                    <a:pt x="0" y="880"/>
                    <a:pt x="0" y="1238"/>
                  </a:cubicBezTo>
                  <a:cubicBezTo>
                    <a:pt x="0" y="1322"/>
                    <a:pt x="27" y="1397"/>
                    <a:pt x="121" y="1403"/>
                  </a:cubicBezTo>
                  <a:cubicBezTo>
                    <a:pt x="226" y="1407"/>
                    <a:pt x="257" y="1329"/>
                    <a:pt x="258" y="1238"/>
                  </a:cubicBezTo>
                  <a:cubicBezTo>
                    <a:pt x="259" y="1064"/>
                    <a:pt x="258" y="891"/>
                    <a:pt x="258" y="717"/>
                  </a:cubicBezTo>
                  <a:cubicBezTo>
                    <a:pt x="258" y="533"/>
                    <a:pt x="259" y="349"/>
                    <a:pt x="258" y="165"/>
                  </a:cubicBezTo>
                  <a:moveTo>
                    <a:pt x="907" y="701"/>
                  </a:moveTo>
                  <a:cubicBezTo>
                    <a:pt x="907" y="875"/>
                    <a:pt x="907" y="1049"/>
                    <a:pt x="907" y="1222"/>
                  </a:cubicBezTo>
                  <a:cubicBezTo>
                    <a:pt x="907" y="1318"/>
                    <a:pt x="884" y="1406"/>
                    <a:pt x="770" y="1402"/>
                  </a:cubicBezTo>
                  <a:cubicBezTo>
                    <a:pt x="665" y="1397"/>
                    <a:pt x="648" y="1311"/>
                    <a:pt x="648" y="1222"/>
                  </a:cubicBezTo>
                  <a:cubicBezTo>
                    <a:pt x="648" y="875"/>
                    <a:pt x="648" y="528"/>
                    <a:pt x="648" y="181"/>
                  </a:cubicBezTo>
                  <a:cubicBezTo>
                    <a:pt x="648" y="93"/>
                    <a:pt x="665" y="5"/>
                    <a:pt x="770" y="1"/>
                  </a:cubicBezTo>
                  <a:cubicBezTo>
                    <a:pt x="883" y="-3"/>
                    <a:pt x="907" y="85"/>
                    <a:pt x="907" y="181"/>
                  </a:cubicBezTo>
                  <a:cubicBezTo>
                    <a:pt x="907" y="354"/>
                    <a:pt x="907" y="528"/>
                    <a:pt x="907" y="7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0A5DA-86E7-84BA-F809-7F6CD40EDD6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" b="3332"/>
          <a:stretch>
            <a:fillRect/>
          </a:stretch>
        </p:blipFill>
        <p:spPr bwMode="auto">
          <a:prstGeom prst="rect">
            <a:avLst/>
          </a:prstGeom>
          <a:noFill/>
          <a:effectLst>
            <a:outerShdw blurRad="100013" dist="123825" dir="5400000" algn="bl" rotWithShape="0">
              <a:schemeClr val="dk1">
                <a:alpha val="50000"/>
              </a:schemeClr>
            </a:outerShdw>
            <a:softEdge rad="415047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800;p30">
            <a:extLst>
              <a:ext uri="{FF2B5EF4-FFF2-40B4-BE49-F238E27FC236}">
                <a16:creationId xmlns:a16="http://schemas.microsoft.com/office/drawing/2014/main" id="{77976E33-BE6B-48DF-A3A0-F0014BE8A36E}"/>
              </a:ext>
            </a:extLst>
          </p:cNvPr>
          <p:cNvGrpSpPr/>
          <p:nvPr/>
        </p:nvGrpSpPr>
        <p:grpSpPr>
          <a:xfrm>
            <a:off x="4728828" y="1612350"/>
            <a:ext cx="1528157" cy="641067"/>
            <a:chOff x="3276275" y="2738075"/>
            <a:chExt cx="1837169" cy="770698"/>
          </a:xfrm>
        </p:grpSpPr>
        <p:grpSp>
          <p:nvGrpSpPr>
            <p:cNvPr id="11" name="Google Shape;801;p30">
              <a:extLst>
                <a:ext uri="{FF2B5EF4-FFF2-40B4-BE49-F238E27FC236}">
                  <a16:creationId xmlns:a16="http://schemas.microsoft.com/office/drawing/2014/main" id="{39FD5366-0615-1E9B-C7ED-5FB2EA0A3AB1}"/>
                </a:ext>
              </a:extLst>
            </p:cNvPr>
            <p:cNvGrpSpPr/>
            <p:nvPr/>
          </p:nvGrpSpPr>
          <p:grpSpPr>
            <a:xfrm>
              <a:off x="3276275" y="2738075"/>
              <a:ext cx="1837169" cy="770698"/>
              <a:chOff x="1432765" y="1173038"/>
              <a:chExt cx="5858321" cy="2457583"/>
            </a:xfrm>
          </p:grpSpPr>
          <p:sp>
            <p:nvSpPr>
              <p:cNvPr id="16" name="Google Shape;802;p30">
                <a:extLst>
                  <a:ext uri="{FF2B5EF4-FFF2-40B4-BE49-F238E27FC236}">
                    <a16:creationId xmlns:a16="http://schemas.microsoft.com/office/drawing/2014/main" id="{E622767C-EC83-A24A-BED9-F4F8D24BA9EB}"/>
                  </a:ext>
                </a:extLst>
              </p:cNvPr>
              <p:cNvSpPr/>
              <p:nvPr/>
            </p:nvSpPr>
            <p:spPr>
              <a:xfrm>
                <a:off x="1432765" y="1173038"/>
                <a:ext cx="5858321" cy="2457583"/>
              </a:xfrm>
              <a:custGeom>
                <a:avLst/>
                <a:gdLst/>
                <a:ahLst/>
                <a:cxnLst/>
                <a:rect l="l" t="t" r="r" b="b"/>
                <a:pathLst>
                  <a:path w="16273" h="5330" extrusionOk="0">
                    <a:moveTo>
                      <a:pt x="15478" y="5330"/>
                    </a:moveTo>
                    <a:lnTo>
                      <a:pt x="795" y="5330"/>
                    </a:lnTo>
                    <a:cubicBezTo>
                      <a:pt x="358" y="5330"/>
                      <a:pt x="0" y="4971"/>
                      <a:pt x="0" y="4534"/>
                    </a:cubicBezTo>
                    <a:lnTo>
                      <a:pt x="0" y="795"/>
                    </a:lnTo>
                    <a:cubicBezTo>
                      <a:pt x="0" y="357"/>
                      <a:pt x="358" y="0"/>
                      <a:pt x="795" y="0"/>
                    </a:cubicBezTo>
                    <a:lnTo>
                      <a:pt x="15478" y="0"/>
                    </a:lnTo>
                    <a:cubicBezTo>
                      <a:pt x="15915" y="0"/>
                      <a:pt x="16273" y="357"/>
                      <a:pt x="16273" y="795"/>
                    </a:cubicBezTo>
                    <a:lnTo>
                      <a:pt x="16273" y="4534"/>
                    </a:lnTo>
                    <a:cubicBezTo>
                      <a:pt x="16273" y="4971"/>
                      <a:pt x="15915" y="5330"/>
                      <a:pt x="15478" y="533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696EFF"/>
                  </a:gs>
                  <a:gs pos="100000">
                    <a:srgbClr val="E81CFF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00013" dist="123825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803;p30">
                <a:extLst>
                  <a:ext uri="{FF2B5EF4-FFF2-40B4-BE49-F238E27FC236}">
                    <a16:creationId xmlns:a16="http://schemas.microsoft.com/office/drawing/2014/main" id="{5931B0E8-24B6-B3B6-CB29-3620126A52C4}"/>
                  </a:ext>
                </a:extLst>
              </p:cNvPr>
              <p:cNvSpPr/>
              <p:nvPr/>
            </p:nvSpPr>
            <p:spPr>
              <a:xfrm>
                <a:off x="3886560" y="2196720"/>
                <a:ext cx="978480" cy="97812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717" extrusionOk="0">
                    <a:moveTo>
                      <a:pt x="1364" y="0"/>
                    </a:moveTo>
                    <a:cubicBezTo>
                      <a:pt x="2114" y="2"/>
                      <a:pt x="2719" y="612"/>
                      <a:pt x="2718" y="1364"/>
                    </a:cubicBezTo>
                    <a:cubicBezTo>
                      <a:pt x="2716" y="2114"/>
                      <a:pt x="2107" y="2719"/>
                      <a:pt x="1354" y="2717"/>
                    </a:cubicBezTo>
                    <a:cubicBezTo>
                      <a:pt x="604" y="2716"/>
                      <a:pt x="0" y="2107"/>
                      <a:pt x="0" y="1354"/>
                    </a:cubicBezTo>
                    <a:cubicBezTo>
                      <a:pt x="1" y="605"/>
                      <a:pt x="612" y="-2"/>
                      <a:pt x="1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04;p30">
                <a:extLst>
                  <a:ext uri="{FF2B5EF4-FFF2-40B4-BE49-F238E27FC236}">
                    <a16:creationId xmlns:a16="http://schemas.microsoft.com/office/drawing/2014/main" id="{DEEC2977-2F13-DC80-02C4-7F0B4375C60A}"/>
                  </a:ext>
                </a:extLst>
              </p:cNvPr>
              <p:cNvSpPr/>
              <p:nvPr/>
            </p:nvSpPr>
            <p:spPr>
              <a:xfrm>
                <a:off x="1913040" y="2485080"/>
                <a:ext cx="533160" cy="40140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15" extrusionOk="0">
                    <a:moveTo>
                      <a:pt x="444" y="123"/>
                    </a:moveTo>
                    <a:cubicBezTo>
                      <a:pt x="393" y="123"/>
                      <a:pt x="338" y="133"/>
                      <a:pt x="279" y="156"/>
                    </a:cubicBezTo>
                    <a:cubicBezTo>
                      <a:pt x="174" y="195"/>
                      <a:pt x="127" y="266"/>
                      <a:pt x="123" y="385"/>
                    </a:cubicBezTo>
                    <a:lnTo>
                      <a:pt x="123" y="385"/>
                    </a:lnTo>
                    <a:cubicBezTo>
                      <a:pt x="120" y="464"/>
                      <a:pt x="155" y="538"/>
                      <a:pt x="237" y="625"/>
                    </a:cubicBezTo>
                    <a:cubicBezTo>
                      <a:pt x="376" y="773"/>
                      <a:pt x="564" y="887"/>
                      <a:pt x="731" y="987"/>
                    </a:cubicBezTo>
                    <a:cubicBezTo>
                      <a:pt x="737" y="991"/>
                      <a:pt x="740" y="992"/>
                      <a:pt x="740" y="992"/>
                    </a:cubicBezTo>
                    <a:cubicBezTo>
                      <a:pt x="740" y="992"/>
                      <a:pt x="743" y="991"/>
                      <a:pt x="755" y="983"/>
                    </a:cubicBezTo>
                    <a:lnTo>
                      <a:pt x="771" y="973"/>
                    </a:lnTo>
                    <a:cubicBezTo>
                      <a:pt x="916" y="884"/>
                      <a:pt x="1066" y="794"/>
                      <a:pt x="1186" y="682"/>
                    </a:cubicBezTo>
                    <a:cubicBezTo>
                      <a:pt x="1273" y="602"/>
                      <a:pt x="1325" y="528"/>
                      <a:pt x="1348" y="452"/>
                    </a:cubicBezTo>
                    <a:cubicBezTo>
                      <a:pt x="1382" y="337"/>
                      <a:pt x="1333" y="221"/>
                      <a:pt x="1226" y="166"/>
                    </a:cubicBezTo>
                    <a:cubicBezTo>
                      <a:pt x="1104" y="101"/>
                      <a:pt x="943" y="113"/>
                      <a:pt x="834" y="195"/>
                    </a:cubicBezTo>
                    <a:cubicBezTo>
                      <a:pt x="747" y="261"/>
                      <a:pt x="688" y="227"/>
                      <a:pt x="640" y="190"/>
                    </a:cubicBezTo>
                    <a:cubicBezTo>
                      <a:pt x="583" y="145"/>
                      <a:pt x="516" y="123"/>
                      <a:pt x="444" y="123"/>
                    </a:cubicBezTo>
                    <a:moveTo>
                      <a:pt x="739" y="1115"/>
                    </a:moveTo>
                    <a:cubicBezTo>
                      <a:pt x="718" y="1115"/>
                      <a:pt x="693" y="1109"/>
                      <a:pt x="667" y="1093"/>
                    </a:cubicBezTo>
                    <a:cubicBezTo>
                      <a:pt x="494" y="988"/>
                      <a:pt x="297" y="870"/>
                      <a:pt x="147" y="709"/>
                    </a:cubicBezTo>
                    <a:cubicBezTo>
                      <a:pt x="81" y="639"/>
                      <a:pt x="-5" y="528"/>
                      <a:pt x="0" y="380"/>
                    </a:cubicBezTo>
                    <a:cubicBezTo>
                      <a:pt x="4" y="213"/>
                      <a:pt x="84" y="98"/>
                      <a:pt x="236" y="41"/>
                    </a:cubicBezTo>
                    <a:cubicBezTo>
                      <a:pt x="417" y="-28"/>
                      <a:pt x="583" y="-11"/>
                      <a:pt x="715" y="92"/>
                    </a:cubicBezTo>
                    <a:cubicBezTo>
                      <a:pt x="733" y="105"/>
                      <a:pt x="739" y="108"/>
                      <a:pt x="741" y="109"/>
                    </a:cubicBezTo>
                    <a:cubicBezTo>
                      <a:pt x="741" y="109"/>
                      <a:pt x="747" y="106"/>
                      <a:pt x="760" y="97"/>
                    </a:cubicBezTo>
                    <a:cubicBezTo>
                      <a:pt x="905" y="-12"/>
                      <a:pt x="1121" y="-29"/>
                      <a:pt x="1284" y="57"/>
                    </a:cubicBezTo>
                    <a:cubicBezTo>
                      <a:pt x="1442" y="139"/>
                      <a:pt x="1516" y="317"/>
                      <a:pt x="1465" y="487"/>
                    </a:cubicBezTo>
                    <a:cubicBezTo>
                      <a:pt x="1436" y="585"/>
                      <a:pt x="1375" y="676"/>
                      <a:pt x="1270" y="773"/>
                    </a:cubicBezTo>
                    <a:cubicBezTo>
                      <a:pt x="1140" y="892"/>
                      <a:pt x="986" y="986"/>
                      <a:pt x="836" y="1078"/>
                    </a:cubicBezTo>
                    <a:lnTo>
                      <a:pt x="820" y="1088"/>
                    </a:lnTo>
                    <a:cubicBezTo>
                      <a:pt x="796" y="1102"/>
                      <a:pt x="770" y="1115"/>
                      <a:pt x="739" y="11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805;p30">
                <a:extLst>
                  <a:ext uri="{FF2B5EF4-FFF2-40B4-BE49-F238E27FC236}">
                    <a16:creationId xmlns:a16="http://schemas.microsoft.com/office/drawing/2014/main" id="{D0A43A8F-BA64-13A7-878F-84E4CAD67C9A}"/>
                  </a:ext>
                </a:extLst>
              </p:cNvPr>
              <p:cNvSpPr/>
              <p:nvPr/>
            </p:nvSpPr>
            <p:spPr>
              <a:xfrm>
                <a:off x="5314680" y="2520720"/>
                <a:ext cx="244440" cy="32760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910" extrusionOk="0">
                    <a:moveTo>
                      <a:pt x="621" y="2"/>
                    </a:moveTo>
                    <a:cubicBezTo>
                      <a:pt x="575" y="2"/>
                      <a:pt x="565" y="39"/>
                      <a:pt x="565" y="79"/>
                    </a:cubicBezTo>
                    <a:cubicBezTo>
                      <a:pt x="566" y="204"/>
                      <a:pt x="566" y="328"/>
                      <a:pt x="566" y="453"/>
                    </a:cubicBezTo>
                    <a:lnTo>
                      <a:pt x="565" y="453"/>
                    </a:lnTo>
                    <a:cubicBezTo>
                      <a:pt x="565" y="580"/>
                      <a:pt x="565" y="707"/>
                      <a:pt x="565" y="834"/>
                    </a:cubicBezTo>
                    <a:cubicBezTo>
                      <a:pt x="565" y="874"/>
                      <a:pt x="576" y="910"/>
                      <a:pt x="623" y="909"/>
                    </a:cubicBezTo>
                    <a:cubicBezTo>
                      <a:pt x="671" y="907"/>
                      <a:pt x="679" y="873"/>
                      <a:pt x="679" y="832"/>
                    </a:cubicBezTo>
                    <a:cubicBezTo>
                      <a:pt x="678" y="580"/>
                      <a:pt x="678" y="328"/>
                      <a:pt x="679" y="77"/>
                    </a:cubicBezTo>
                    <a:cubicBezTo>
                      <a:pt x="679" y="35"/>
                      <a:pt x="666" y="1"/>
                      <a:pt x="621" y="2"/>
                    </a:cubicBezTo>
                    <a:moveTo>
                      <a:pt x="526" y="516"/>
                    </a:moveTo>
                    <a:cubicBezTo>
                      <a:pt x="388" y="638"/>
                      <a:pt x="250" y="759"/>
                      <a:pt x="112" y="880"/>
                    </a:cubicBezTo>
                    <a:cubicBezTo>
                      <a:pt x="90" y="900"/>
                      <a:pt x="66" y="921"/>
                      <a:pt x="33" y="905"/>
                    </a:cubicBezTo>
                    <a:cubicBezTo>
                      <a:pt x="1" y="889"/>
                      <a:pt x="0" y="860"/>
                      <a:pt x="0" y="830"/>
                    </a:cubicBezTo>
                    <a:cubicBezTo>
                      <a:pt x="1" y="705"/>
                      <a:pt x="0" y="580"/>
                      <a:pt x="0" y="456"/>
                    </a:cubicBezTo>
                    <a:cubicBezTo>
                      <a:pt x="0" y="330"/>
                      <a:pt x="0" y="205"/>
                      <a:pt x="0" y="81"/>
                    </a:cubicBezTo>
                    <a:cubicBezTo>
                      <a:pt x="0" y="51"/>
                      <a:pt x="0" y="22"/>
                      <a:pt x="33" y="6"/>
                    </a:cubicBezTo>
                    <a:cubicBezTo>
                      <a:pt x="68" y="-10"/>
                      <a:pt x="89" y="11"/>
                      <a:pt x="112" y="30"/>
                    </a:cubicBezTo>
                    <a:cubicBezTo>
                      <a:pt x="249" y="151"/>
                      <a:pt x="388" y="272"/>
                      <a:pt x="526" y="394"/>
                    </a:cubicBezTo>
                    <a:cubicBezTo>
                      <a:pt x="578" y="441"/>
                      <a:pt x="578" y="469"/>
                      <a:pt x="526" y="5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806;p30">
                <a:extLst>
                  <a:ext uri="{FF2B5EF4-FFF2-40B4-BE49-F238E27FC236}">
                    <a16:creationId xmlns:a16="http://schemas.microsoft.com/office/drawing/2014/main" id="{A357002E-8ADE-18F6-F480-504B65385911}"/>
                  </a:ext>
                </a:extLst>
              </p:cNvPr>
              <p:cNvSpPr/>
              <p:nvPr/>
            </p:nvSpPr>
            <p:spPr>
              <a:xfrm>
                <a:off x="3192840" y="2524320"/>
                <a:ext cx="244080" cy="32904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14" extrusionOk="0">
                    <a:moveTo>
                      <a:pt x="678" y="460"/>
                    </a:moveTo>
                    <a:cubicBezTo>
                      <a:pt x="678" y="335"/>
                      <a:pt x="678" y="210"/>
                      <a:pt x="678" y="85"/>
                    </a:cubicBezTo>
                    <a:cubicBezTo>
                      <a:pt x="678" y="53"/>
                      <a:pt x="678" y="21"/>
                      <a:pt x="643" y="5"/>
                    </a:cubicBezTo>
                    <a:cubicBezTo>
                      <a:pt x="610" y="-10"/>
                      <a:pt x="587" y="11"/>
                      <a:pt x="565" y="31"/>
                    </a:cubicBezTo>
                    <a:cubicBezTo>
                      <a:pt x="427" y="153"/>
                      <a:pt x="289" y="274"/>
                      <a:pt x="152" y="396"/>
                    </a:cubicBezTo>
                    <a:cubicBezTo>
                      <a:pt x="99" y="443"/>
                      <a:pt x="99" y="471"/>
                      <a:pt x="153" y="518"/>
                    </a:cubicBezTo>
                    <a:cubicBezTo>
                      <a:pt x="289" y="641"/>
                      <a:pt x="427" y="762"/>
                      <a:pt x="565" y="883"/>
                    </a:cubicBezTo>
                    <a:cubicBezTo>
                      <a:pt x="588" y="904"/>
                      <a:pt x="610" y="924"/>
                      <a:pt x="644" y="909"/>
                    </a:cubicBezTo>
                    <a:cubicBezTo>
                      <a:pt x="679" y="892"/>
                      <a:pt x="678" y="860"/>
                      <a:pt x="678" y="828"/>
                    </a:cubicBezTo>
                    <a:cubicBezTo>
                      <a:pt x="678" y="705"/>
                      <a:pt x="678" y="583"/>
                      <a:pt x="678" y="460"/>
                    </a:cubicBezTo>
                    <a:moveTo>
                      <a:pt x="112" y="464"/>
                    </a:moveTo>
                    <a:cubicBezTo>
                      <a:pt x="112" y="587"/>
                      <a:pt x="112" y="709"/>
                      <a:pt x="112" y="832"/>
                    </a:cubicBezTo>
                    <a:cubicBezTo>
                      <a:pt x="112" y="874"/>
                      <a:pt x="106" y="914"/>
                      <a:pt x="54" y="912"/>
                    </a:cubicBezTo>
                    <a:cubicBezTo>
                      <a:pt x="7" y="911"/>
                      <a:pt x="0" y="874"/>
                      <a:pt x="0" y="834"/>
                    </a:cubicBezTo>
                    <a:cubicBezTo>
                      <a:pt x="0" y="582"/>
                      <a:pt x="0" y="331"/>
                      <a:pt x="0" y="78"/>
                    </a:cubicBezTo>
                    <a:cubicBezTo>
                      <a:pt x="0" y="38"/>
                      <a:pt x="8" y="3"/>
                      <a:pt x="55" y="2"/>
                    </a:cubicBezTo>
                    <a:cubicBezTo>
                      <a:pt x="103" y="1"/>
                      <a:pt x="112" y="37"/>
                      <a:pt x="112" y="77"/>
                    </a:cubicBezTo>
                    <a:cubicBezTo>
                      <a:pt x="112" y="206"/>
                      <a:pt x="112" y="335"/>
                      <a:pt x="112" y="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807;p30">
                <a:extLst>
                  <a:ext uri="{FF2B5EF4-FFF2-40B4-BE49-F238E27FC236}">
                    <a16:creationId xmlns:a16="http://schemas.microsoft.com/office/drawing/2014/main" id="{BD274FC5-01DA-1C3D-A64C-65FE75EDD8B7}"/>
                  </a:ext>
                </a:extLst>
              </p:cNvPr>
              <p:cNvSpPr/>
              <p:nvPr/>
            </p:nvSpPr>
            <p:spPr>
              <a:xfrm>
                <a:off x="6402240" y="2480760"/>
                <a:ext cx="408960" cy="4118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44" extrusionOk="0">
                    <a:moveTo>
                      <a:pt x="571" y="1009"/>
                    </a:moveTo>
                    <a:cubicBezTo>
                      <a:pt x="822" y="1032"/>
                      <a:pt x="1020" y="820"/>
                      <a:pt x="1026" y="557"/>
                    </a:cubicBezTo>
                    <a:cubicBezTo>
                      <a:pt x="1031" y="321"/>
                      <a:pt x="808" y="110"/>
                      <a:pt x="570" y="111"/>
                    </a:cubicBezTo>
                    <a:cubicBezTo>
                      <a:pt x="319" y="111"/>
                      <a:pt x="116" y="320"/>
                      <a:pt x="119" y="574"/>
                    </a:cubicBezTo>
                    <a:cubicBezTo>
                      <a:pt x="121" y="822"/>
                      <a:pt x="315" y="1009"/>
                      <a:pt x="571" y="1009"/>
                    </a:cubicBezTo>
                    <a:moveTo>
                      <a:pt x="1135" y="573"/>
                    </a:moveTo>
                    <a:cubicBezTo>
                      <a:pt x="1156" y="850"/>
                      <a:pt x="898" y="1130"/>
                      <a:pt x="572" y="1144"/>
                    </a:cubicBezTo>
                    <a:cubicBezTo>
                      <a:pt x="272" y="1156"/>
                      <a:pt x="-1" y="871"/>
                      <a:pt x="0" y="562"/>
                    </a:cubicBezTo>
                    <a:cubicBezTo>
                      <a:pt x="2" y="255"/>
                      <a:pt x="261" y="-2"/>
                      <a:pt x="568" y="0"/>
                    </a:cubicBezTo>
                    <a:cubicBezTo>
                      <a:pt x="895" y="1"/>
                      <a:pt x="1136" y="245"/>
                      <a:pt x="1135" y="5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808;p30">
                <a:extLst>
                  <a:ext uri="{FF2B5EF4-FFF2-40B4-BE49-F238E27FC236}">
                    <a16:creationId xmlns:a16="http://schemas.microsoft.com/office/drawing/2014/main" id="{93846808-8F24-AB1D-1B09-C24AE343F2BA}"/>
                  </a:ext>
                </a:extLst>
              </p:cNvPr>
              <p:cNvSpPr/>
              <p:nvPr/>
            </p:nvSpPr>
            <p:spPr>
              <a:xfrm>
                <a:off x="6521400" y="2593440"/>
                <a:ext cx="1735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41" y="502"/>
                    </a:moveTo>
                    <a:cubicBezTo>
                      <a:pt x="192" y="500"/>
                      <a:pt x="184" y="464"/>
                      <a:pt x="187" y="427"/>
                    </a:cubicBezTo>
                    <a:cubicBezTo>
                      <a:pt x="196" y="339"/>
                      <a:pt x="156" y="309"/>
                      <a:pt x="72" y="315"/>
                    </a:cubicBezTo>
                    <a:cubicBezTo>
                      <a:pt x="34" y="317"/>
                      <a:pt x="-1" y="304"/>
                      <a:pt x="0" y="256"/>
                    </a:cubicBezTo>
                    <a:cubicBezTo>
                      <a:pt x="2" y="221"/>
                      <a:pt x="26" y="195"/>
                      <a:pt x="59" y="198"/>
                    </a:cubicBezTo>
                    <a:cubicBezTo>
                      <a:pt x="162" y="204"/>
                      <a:pt x="192" y="151"/>
                      <a:pt x="191" y="58"/>
                    </a:cubicBezTo>
                    <a:cubicBezTo>
                      <a:pt x="190" y="29"/>
                      <a:pt x="205" y="-4"/>
                      <a:pt x="246" y="1"/>
                    </a:cubicBezTo>
                    <a:cubicBezTo>
                      <a:pt x="277" y="4"/>
                      <a:pt x="283" y="35"/>
                      <a:pt x="283" y="58"/>
                    </a:cubicBezTo>
                    <a:cubicBezTo>
                      <a:pt x="282" y="150"/>
                      <a:pt x="313" y="204"/>
                      <a:pt x="416" y="199"/>
                    </a:cubicBezTo>
                    <a:cubicBezTo>
                      <a:pt x="453" y="196"/>
                      <a:pt x="486" y="223"/>
                      <a:pt x="481" y="267"/>
                    </a:cubicBezTo>
                    <a:cubicBezTo>
                      <a:pt x="477" y="302"/>
                      <a:pt x="444" y="317"/>
                      <a:pt x="412" y="314"/>
                    </a:cubicBezTo>
                    <a:cubicBezTo>
                      <a:pt x="308" y="302"/>
                      <a:pt x="276" y="353"/>
                      <a:pt x="285" y="448"/>
                    </a:cubicBezTo>
                    <a:cubicBezTo>
                      <a:pt x="287" y="474"/>
                      <a:pt x="272" y="497"/>
                      <a:pt x="241" y="5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809;p30">
                <a:extLst>
                  <a:ext uri="{FF2B5EF4-FFF2-40B4-BE49-F238E27FC236}">
                    <a16:creationId xmlns:a16="http://schemas.microsoft.com/office/drawing/2014/main" id="{30BA004A-6C60-5123-FA69-7DDE5F868537}"/>
                  </a:ext>
                </a:extLst>
              </p:cNvPr>
              <p:cNvSpPr/>
              <p:nvPr/>
            </p:nvSpPr>
            <p:spPr>
              <a:xfrm>
                <a:off x="4283640" y="2549160"/>
                <a:ext cx="265320" cy="32760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910" extrusionOk="0">
                    <a:moveTo>
                      <a:pt x="685" y="516"/>
                    </a:moveTo>
                    <a:cubicBezTo>
                      <a:pt x="506" y="638"/>
                      <a:pt x="326" y="759"/>
                      <a:pt x="146" y="881"/>
                    </a:cubicBezTo>
                    <a:cubicBezTo>
                      <a:pt x="117" y="900"/>
                      <a:pt x="87" y="920"/>
                      <a:pt x="43" y="904"/>
                    </a:cubicBezTo>
                    <a:cubicBezTo>
                      <a:pt x="2" y="890"/>
                      <a:pt x="0" y="860"/>
                      <a:pt x="0" y="829"/>
                    </a:cubicBezTo>
                    <a:cubicBezTo>
                      <a:pt x="1" y="705"/>
                      <a:pt x="0" y="580"/>
                      <a:pt x="0" y="455"/>
                    </a:cubicBezTo>
                    <a:cubicBezTo>
                      <a:pt x="0" y="330"/>
                      <a:pt x="1" y="206"/>
                      <a:pt x="0" y="81"/>
                    </a:cubicBezTo>
                    <a:cubicBezTo>
                      <a:pt x="0" y="50"/>
                      <a:pt x="1" y="22"/>
                      <a:pt x="43" y="6"/>
                    </a:cubicBezTo>
                    <a:cubicBezTo>
                      <a:pt x="88" y="-11"/>
                      <a:pt x="117" y="10"/>
                      <a:pt x="145" y="30"/>
                    </a:cubicBezTo>
                    <a:cubicBezTo>
                      <a:pt x="326" y="151"/>
                      <a:pt x="506" y="272"/>
                      <a:pt x="685" y="394"/>
                    </a:cubicBezTo>
                    <a:cubicBezTo>
                      <a:pt x="754" y="440"/>
                      <a:pt x="754" y="469"/>
                      <a:pt x="685" y="516"/>
                    </a:cubicBezTo>
                    <a:close/>
                  </a:path>
                </a:pathLst>
              </a:custGeom>
              <a:solidFill>
                <a:srgbClr val="E81CF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" name="Google Shape;810;p30">
              <a:extLst>
                <a:ext uri="{FF2B5EF4-FFF2-40B4-BE49-F238E27FC236}">
                  <a16:creationId xmlns:a16="http://schemas.microsoft.com/office/drawing/2014/main" id="{B95289CC-F23A-7F28-D260-12E091BA6CF7}"/>
                </a:ext>
              </a:extLst>
            </p:cNvPr>
            <p:cNvGrpSpPr/>
            <p:nvPr/>
          </p:nvGrpSpPr>
          <p:grpSpPr>
            <a:xfrm>
              <a:off x="3422862" y="2869595"/>
              <a:ext cx="1543150" cy="91500"/>
              <a:chOff x="-4659725" y="114100"/>
              <a:chExt cx="1543150" cy="91500"/>
            </a:xfrm>
          </p:grpSpPr>
          <p:cxnSp>
            <p:nvCxnSpPr>
              <p:cNvPr id="13" name="Google Shape;811;p30">
                <a:extLst>
                  <a:ext uri="{FF2B5EF4-FFF2-40B4-BE49-F238E27FC236}">
                    <a16:creationId xmlns:a16="http://schemas.microsoft.com/office/drawing/2014/main" id="{20E42411-8259-F9F9-2376-A7F613EB8CDA}"/>
                  </a:ext>
                </a:extLst>
              </p:cNvPr>
              <p:cNvCxnSpPr/>
              <p:nvPr/>
            </p:nvCxnSpPr>
            <p:spPr>
              <a:xfrm>
                <a:off x="-4658875" y="159775"/>
                <a:ext cx="154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812;p30">
                <a:extLst>
                  <a:ext uri="{FF2B5EF4-FFF2-40B4-BE49-F238E27FC236}">
                    <a16:creationId xmlns:a16="http://schemas.microsoft.com/office/drawing/2014/main" id="{5FDADFD1-2B9A-7C49-85FA-CA7A8F60A368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-4659725" y="159850"/>
                <a:ext cx="110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" name="Google Shape;813;p30">
                <a:extLst>
                  <a:ext uri="{FF2B5EF4-FFF2-40B4-BE49-F238E27FC236}">
                    <a16:creationId xmlns:a16="http://schemas.microsoft.com/office/drawing/2014/main" id="{E711C657-34E2-C44F-AD1B-5CDFADDCFD12}"/>
                  </a:ext>
                </a:extLst>
              </p:cNvPr>
              <p:cNvSpPr/>
              <p:nvPr/>
            </p:nvSpPr>
            <p:spPr>
              <a:xfrm>
                <a:off x="-3556325" y="114100"/>
                <a:ext cx="91500" cy="915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exandria"/>
                  <a:ea typeface="Alexandria"/>
                  <a:cs typeface="Alexandria"/>
                  <a:sym typeface="Alexandria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6BB06-4E60-E311-E3FD-0AE99DC7F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B5110B92-B8FE-6B3B-9AAA-4680653BB0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621398"/>
              </p:ext>
            </p:extLst>
          </p:nvPr>
        </p:nvGraphicFramePr>
        <p:xfrm>
          <a:off x="803998" y="1149734"/>
          <a:ext cx="7662001" cy="1486677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Song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F87F87A6-A965-47B9-EF72-A11E7AFC37DC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Slider Table:</a:t>
            </a:r>
          </a:p>
        </p:txBody>
      </p:sp>
    </p:spTree>
    <p:extLst>
      <p:ext uri="{BB962C8B-B14F-4D97-AF65-F5344CB8AC3E}">
        <p14:creationId xmlns:p14="http://schemas.microsoft.com/office/powerpoint/2010/main" val="411588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3BE4-AA7C-4CAB-0AFC-BDC9AA94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400" y="1677760"/>
            <a:ext cx="7357200" cy="1787979"/>
          </a:xfrm>
        </p:spPr>
        <p:txBody>
          <a:bodyPr/>
          <a:lstStyle/>
          <a:p>
            <a:r>
              <a:rPr lang="en-US" sz="8800" b="1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278473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673C-6238-F8BD-6B7D-315A8B4A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0854"/>
            <a:ext cx="7704000" cy="572700"/>
          </a:xfrm>
        </p:spPr>
        <p:txBody>
          <a:bodyPr/>
          <a:lstStyle/>
          <a:p>
            <a:r>
              <a:rPr lang="en-US" dirty="0"/>
              <a:t>Admin Use-Case Diagram</a:t>
            </a:r>
          </a:p>
        </p:txBody>
      </p:sp>
      <p:pic>
        <p:nvPicPr>
          <p:cNvPr id="3" name="Picture 2" descr="A black background with white ovals&#10;&#10;AI-generated content may be incorrect.">
            <a:extLst>
              <a:ext uri="{FF2B5EF4-FFF2-40B4-BE49-F238E27FC236}">
                <a16:creationId xmlns:a16="http://schemas.microsoft.com/office/drawing/2014/main" id="{5E119D11-343A-7DA8-E147-1BFEFE06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1" y="1084416"/>
            <a:ext cx="3993792" cy="37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0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C9DC7-6F7C-891C-EA9A-9EFCDD0C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B228-C0F0-C0A5-6384-4FCCCBA9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0854"/>
            <a:ext cx="7704000" cy="572700"/>
          </a:xfrm>
        </p:spPr>
        <p:txBody>
          <a:bodyPr/>
          <a:lstStyle/>
          <a:p>
            <a:r>
              <a:rPr lang="en-US" dirty="0"/>
              <a:t>User Use-Case Diagram</a:t>
            </a:r>
          </a:p>
        </p:txBody>
      </p:sp>
      <p:pic>
        <p:nvPicPr>
          <p:cNvPr id="4" name="Picture 3" descr="A black and white screen with white ovals&#10;&#10;AI-generated content may be incorrect.">
            <a:extLst>
              <a:ext uri="{FF2B5EF4-FFF2-40B4-BE49-F238E27FC236}">
                <a16:creationId xmlns:a16="http://schemas.microsoft.com/office/drawing/2014/main" id="{75A050AC-6975-13D9-B7C5-386CFA70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4361121" cy="3940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0AA73-C335-34C3-25A2-9D23135D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882" y="843554"/>
            <a:ext cx="3136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C3C6-3630-659B-7DD1-D93A10A3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8001-D957-CCB6-8B90-49718C9E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0854"/>
            <a:ext cx="7704000" cy="572700"/>
          </a:xfrm>
        </p:spPr>
        <p:txBody>
          <a:bodyPr/>
          <a:lstStyle/>
          <a:p>
            <a:r>
              <a:rPr lang="en-US" dirty="0"/>
              <a:t>Admin Activity Diagram</a:t>
            </a:r>
          </a:p>
        </p:txBody>
      </p:sp>
      <p:pic>
        <p:nvPicPr>
          <p:cNvPr id="4" name="Picture 3" descr="A black background with white squares&#10;&#10;AI-generated content may be incorrect.">
            <a:extLst>
              <a:ext uri="{FF2B5EF4-FFF2-40B4-BE49-F238E27FC236}">
                <a16:creationId xmlns:a16="http://schemas.microsoft.com/office/drawing/2014/main" id="{CC050738-0753-F2B0-2607-611317AF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553"/>
            <a:ext cx="9143999" cy="41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64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C294-6FFF-023A-F055-BBC36BBB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8808-D089-89E2-A015-A2ECA73A0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0854"/>
            <a:ext cx="7704000" cy="572700"/>
          </a:xfrm>
        </p:spPr>
        <p:txBody>
          <a:bodyPr/>
          <a:lstStyle/>
          <a:p>
            <a:r>
              <a:rPr lang="en-US" dirty="0"/>
              <a:t>User Activity Diagram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C222A3-02FD-AF56-A064-6124897D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84" y="843554"/>
            <a:ext cx="5939904" cy="4299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2E0069-B22A-E5D9-A9B4-8D612DD05ECC}"/>
                  </a:ext>
                </a:extLst>
              </p14:cNvPr>
              <p14:cNvContentPartPr/>
              <p14:nvPr/>
            </p14:nvContentPartPr>
            <p14:xfrm>
              <a:off x="3520330" y="930330"/>
              <a:ext cx="318960" cy="2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2E0069-B22A-E5D9-A9B4-8D612DD05E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1690" y="921690"/>
                <a:ext cx="3366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737FEB-4B3F-987A-67D8-B013A5EC46F2}"/>
                  </a:ext>
                </a:extLst>
              </p14:cNvPr>
              <p14:cNvContentPartPr/>
              <p14:nvPr/>
            </p14:nvContentPartPr>
            <p14:xfrm>
              <a:off x="3579730" y="898290"/>
              <a:ext cx="277920" cy="5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737FEB-4B3F-987A-67D8-B013A5EC46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0730" y="889650"/>
                <a:ext cx="29556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BCA156D-C69A-193F-163A-9C2EFB9B11C9}"/>
              </a:ext>
            </a:extLst>
          </p:cNvPr>
          <p:cNvGrpSpPr/>
          <p:nvPr/>
        </p:nvGrpSpPr>
        <p:grpSpPr>
          <a:xfrm>
            <a:off x="3506290" y="899010"/>
            <a:ext cx="340920" cy="111960"/>
            <a:chOff x="3506290" y="899010"/>
            <a:chExt cx="34092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1A7ADD8-0576-834D-E98C-DBBFF357ACDF}"/>
                    </a:ext>
                  </a:extLst>
                </p14:cNvPr>
                <p14:cNvContentPartPr/>
                <p14:nvPr/>
              </p14:nvContentPartPr>
              <p14:xfrm>
                <a:off x="3508810" y="967050"/>
                <a:ext cx="33840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1A7ADD8-0576-834D-E98C-DBBFF357AC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99810" y="958050"/>
                  <a:ext cx="356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D498D9-D8A3-2FA4-08D5-8014DF633C98}"/>
                    </a:ext>
                  </a:extLst>
                </p14:cNvPr>
                <p14:cNvContentPartPr/>
                <p14:nvPr/>
              </p14:nvContentPartPr>
              <p14:xfrm>
                <a:off x="3506290" y="915930"/>
                <a:ext cx="172440" cy="39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D498D9-D8A3-2FA4-08D5-8014DF633C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97290" y="907290"/>
                  <a:ext cx="190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79B8A3-D66E-782A-501C-2815B61C2136}"/>
                    </a:ext>
                  </a:extLst>
                </p14:cNvPr>
                <p14:cNvContentPartPr/>
                <p14:nvPr/>
              </p14:nvContentPartPr>
              <p14:xfrm>
                <a:off x="3522490" y="922770"/>
                <a:ext cx="310320" cy="69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79B8A3-D66E-782A-501C-2815B61C213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13490" y="914130"/>
                  <a:ext cx="327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8F0271-E880-D484-127A-7AFB1BFF241A}"/>
                    </a:ext>
                  </a:extLst>
                </p14:cNvPr>
                <p14:cNvContentPartPr/>
                <p14:nvPr/>
              </p14:nvContentPartPr>
              <p14:xfrm>
                <a:off x="3561010" y="908730"/>
                <a:ext cx="27720" cy="1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8F0271-E880-D484-127A-7AFB1BFF24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52370" y="900090"/>
                  <a:ext cx="45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CBFED8A-71E9-033A-A270-AECC06E0D687}"/>
                    </a:ext>
                  </a:extLst>
                </p14:cNvPr>
                <p14:cNvContentPartPr/>
                <p14:nvPr/>
              </p14:nvContentPartPr>
              <p14:xfrm>
                <a:off x="3714370" y="899010"/>
                <a:ext cx="12600" cy="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CBFED8A-71E9-033A-A270-AECC06E0D6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05370" y="890010"/>
                  <a:ext cx="302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FD8E6D7-0BC2-5368-B4DF-0A03029D19CC}"/>
                  </a:ext>
                </a:extLst>
              </p14:cNvPr>
              <p14:cNvContentPartPr/>
              <p14:nvPr/>
            </p14:nvContentPartPr>
            <p14:xfrm>
              <a:off x="3969250" y="4984735"/>
              <a:ext cx="100800" cy="38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FD8E6D7-0BC2-5368-B4DF-0A03029D19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60250" y="4975735"/>
                <a:ext cx="11844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04EC6A3A-1179-13A9-9E20-3A53AEBF0976}"/>
              </a:ext>
            </a:extLst>
          </p:cNvPr>
          <p:cNvGrpSpPr/>
          <p:nvPr/>
        </p:nvGrpSpPr>
        <p:grpSpPr>
          <a:xfrm>
            <a:off x="3788060" y="4967995"/>
            <a:ext cx="273960" cy="111240"/>
            <a:chOff x="3922450" y="4956295"/>
            <a:chExt cx="2739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CBD421-587B-C846-390B-CEA477B27707}"/>
                    </a:ext>
                  </a:extLst>
                </p14:cNvPr>
                <p14:cNvContentPartPr/>
                <p14:nvPr/>
              </p14:nvContentPartPr>
              <p14:xfrm>
                <a:off x="3923530" y="4956295"/>
                <a:ext cx="269280" cy="70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CBD421-587B-C846-390B-CEA477B277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14890" y="4947655"/>
                  <a:ext cx="286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C8D899-2B17-8111-86FE-64272CF773A9}"/>
                    </a:ext>
                  </a:extLst>
                </p14:cNvPr>
                <p14:cNvContentPartPr/>
                <p14:nvPr/>
              </p14:nvContentPartPr>
              <p14:xfrm>
                <a:off x="3938650" y="5024335"/>
                <a:ext cx="9936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C8D899-2B17-8111-86FE-64272CF773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29650" y="5015695"/>
                  <a:ext cx="117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7931FB-E0A8-6029-4979-C7C0E7B36C32}"/>
                    </a:ext>
                  </a:extLst>
                </p14:cNvPr>
                <p14:cNvContentPartPr/>
                <p14:nvPr/>
              </p14:nvContentPartPr>
              <p14:xfrm>
                <a:off x="3922450" y="5025055"/>
                <a:ext cx="264240" cy="36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7931FB-E0A8-6029-4979-C7C0E7B36C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3810" y="5016415"/>
                  <a:ext cx="281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3C7EE8-0B33-26F8-292F-EABE6D14E15F}"/>
                    </a:ext>
                  </a:extLst>
                </p14:cNvPr>
                <p14:cNvContentPartPr/>
                <p14:nvPr/>
              </p14:nvContentPartPr>
              <p14:xfrm>
                <a:off x="4053490" y="5067175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3C7EE8-0B33-26F8-292F-EABE6D14E1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44490" y="50581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13B393-5502-FD77-6AD1-9A4C77CF0A88}"/>
                    </a:ext>
                  </a:extLst>
                </p14:cNvPr>
                <p14:cNvContentPartPr/>
                <p14:nvPr/>
              </p14:nvContentPartPr>
              <p14:xfrm>
                <a:off x="4052050" y="5041975"/>
                <a:ext cx="88920" cy="21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13B393-5502-FD77-6AD1-9A4C77CF0A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43050" y="5032975"/>
                  <a:ext cx="106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4FE988-3868-B855-16F9-6529C5DB53AF}"/>
                    </a:ext>
                  </a:extLst>
                </p14:cNvPr>
                <p14:cNvContentPartPr/>
                <p14:nvPr/>
              </p14:nvContentPartPr>
              <p14:xfrm>
                <a:off x="4112170" y="5006335"/>
                <a:ext cx="84240" cy="51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4FE988-3868-B855-16F9-6529C5DB53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3170" y="4997335"/>
                  <a:ext cx="101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1E20C8-474D-8117-D44A-C88843074FF9}"/>
                    </a:ext>
                  </a:extLst>
                </p14:cNvPr>
                <p14:cNvContentPartPr/>
                <p14:nvPr/>
              </p14:nvContentPartPr>
              <p14:xfrm>
                <a:off x="3946930" y="4979335"/>
                <a:ext cx="112320" cy="26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1E20C8-474D-8117-D44A-C88843074F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38290" y="4970335"/>
                  <a:ext cx="129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6EDC50-8C76-38FB-E683-BE5034C8C267}"/>
                    </a:ext>
                  </a:extLst>
                </p14:cNvPr>
                <p14:cNvContentPartPr/>
                <p14:nvPr/>
              </p14:nvContentPartPr>
              <p14:xfrm>
                <a:off x="4040170" y="5004535"/>
                <a:ext cx="7740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6EDC50-8C76-38FB-E683-BE5034C8C2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31170" y="4995535"/>
                  <a:ext cx="95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2B1F41-A4B9-BBC3-FF6C-E44FB177F796}"/>
                    </a:ext>
                  </a:extLst>
                </p14:cNvPr>
                <p14:cNvContentPartPr/>
                <p14:nvPr/>
              </p14:nvContentPartPr>
              <p14:xfrm>
                <a:off x="3987610" y="4971775"/>
                <a:ext cx="152640" cy="34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2B1F41-A4B9-BBC3-FF6C-E44FB177F79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78610" y="4963135"/>
                  <a:ext cx="170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A70FD2-9CA3-6016-E59D-DD36CAFB96C6}"/>
                    </a:ext>
                  </a:extLst>
                </p14:cNvPr>
                <p14:cNvContentPartPr/>
                <p14:nvPr/>
              </p14:nvContentPartPr>
              <p14:xfrm>
                <a:off x="3955930" y="5025055"/>
                <a:ext cx="94320" cy="1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A70FD2-9CA3-6016-E59D-DD36CAFB96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47290" y="5016415"/>
                  <a:ext cx="111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C1A967-F39E-3CAD-03C4-ACEC95528192}"/>
                    </a:ext>
                  </a:extLst>
                </p14:cNvPr>
                <p14:cNvContentPartPr/>
                <p14:nvPr/>
              </p14:nvContentPartPr>
              <p14:xfrm>
                <a:off x="4072930" y="5014975"/>
                <a:ext cx="60480" cy="1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C1A967-F39E-3CAD-03C4-ACEC955281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64290" y="5006335"/>
                  <a:ext cx="78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223F8F-7835-2DF7-02E1-397897BA6220}"/>
                    </a:ext>
                  </a:extLst>
                </p14:cNvPr>
                <p14:cNvContentPartPr/>
                <p14:nvPr/>
              </p14:nvContentPartPr>
              <p14:xfrm>
                <a:off x="4114690" y="4991935"/>
                <a:ext cx="55080" cy="9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223F8F-7835-2DF7-02E1-397897BA62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06050" y="4982935"/>
                  <a:ext cx="72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C62FB0-CD3D-F5C9-833D-C450FE84724A}"/>
                    </a:ext>
                  </a:extLst>
                </p14:cNvPr>
                <p14:cNvContentPartPr/>
                <p14:nvPr/>
              </p14:nvContentPartPr>
              <p14:xfrm>
                <a:off x="4039450" y="4994455"/>
                <a:ext cx="128160" cy="65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C62FB0-CD3D-F5C9-833D-C450FE8472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30810" y="4985455"/>
                  <a:ext cx="145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837162-E3FE-74D6-C5FD-F79E83DCABED}"/>
                    </a:ext>
                  </a:extLst>
                </p14:cNvPr>
                <p14:cNvContentPartPr/>
                <p14:nvPr/>
              </p14:nvContentPartPr>
              <p14:xfrm>
                <a:off x="4180570" y="5020375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837162-E3FE-74D6-C5FD-F79E83DCAB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71570" y="50117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CAD1B1-6952-DEA1-4F9D-9BFDF6150451}"/>
                    </a:ext>
                  </a:extLst>
                </p14:cNvPr>
                <p14:cNvContentPartPr/>
                <p14:nvPr/>
              </p14:nvContentPartPr>
              <p14:xfrm>
                <a:off x="4195690" y="5016055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CAD1B1-6952-DEA1-4F9D-9BFDF61504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86690" y="50070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EF0E0D5-4AD1-F2CF-DF0F-58753C68B5C2}"/>
                    </a:ext>
                  </a:extLst>
                </p14:cNvPr>
                <p14:cNvContentPartPr/>
                <p14:nvPr/>
              </p14:nvContentPartPr>
              <p14:xfrm>
                <a:off x="4131250" y="5050975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EF0E0D5-4AD1-F2CF-DF0F-58753C68B5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22610" y="50423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0274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4FEC2-2894-DB46-0457-5972AF14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41AE-E664-0714-BB6B-A693AB62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0854"/>
            <a:ext cx="7704000" cy="57270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4939EEE7-EF82-5D2C-764E-23CFD60678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935665"/>
            <a:ext cx="7403274" cy="39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1748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A927B-5163-79E0-CAC6-824C8F66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1D34B-5581-02C4-198D-79BF736B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0854"/>
            <a:ext cx="7704000" cy="572700"/>
          </a:xfrm>
        </p:spPr>
        <p:txBody>
          <a:bodyPr/>
          <a:lstStyle/>
          <a:p>
            <a:r>
              <a:rPr lang="en-US" dirty="0"/>
              <a:t>Interaction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539F2A-1329-CACB-CC52-1A73D8AC1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150" y="8435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57" name="Picture 4" descr="A diagram of a music system&#10;&#10;AI-generated content may be incorrect.">
            <a:extLst>
              <a:ext uri="{FF2B5EF4-FFF2-40B4-BE49-F238E27FC236}">
                <a16:creationId xmlns:a16="http://schemas.microsoft.com/office/drawing/2014/main" id="{2DC1F5AF-66BE-9D97-B5B0-E0165744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843554"/>
            <a:ext cx="57277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70;p34">
            <a:extLst>
              <a:ext uri="{FF2B5EF4-FFF2-40B4-BE49-F238E27FC236}">
                <a16:creationId xmlns:a16="http://schemas.microsoft.com/office/drawing/2014/main" id="{6F9C8E86-83EE-510D-C2E7-A730438BC44E}"/>
              </a:ext>
            </a:extLst>
          </p:cNvPr>
          <p:cNvSpPr/>
          <p:nvPr/>
        </p:nvSpPr>
        <p:spPr>
          <a:xfrm rot="5400000">
            <a:off x="6790225" y="4759246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169854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928C3-5F8B-88B4-C82A-27DF5575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E72B-D9B6-3F30-2C9B-8C79043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7" y="1677760"/>
            <a:ext cx="7865533" cy="1787979"/>
          </a:xfrm>
        </p:spPr>
        <p:txBody>
          <a:bodyPr/>
          <a:lstStyle/>
          <a:p>
            <a:r>
              <a:rPr lang="en-US" sz="7200" b="1" dirty="0" err="1"/>
              <a:t>ScreenShots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910037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90B46-6BD9-1173-8E1B-9CC81A18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4077"/>
            <a:ext cx="7772400" cy="41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4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28" name="Google Shape;828;p32"/>
          <p:cNvSpPr txBox="1">
            <a:spLocks noGrp="1"/>
          </p:cNvSpPr>
          <p:nvPr>
            <p:ph type="title" idx="2"/>
          </p:nvPr>
        </p:nvSpPr>
        <p:spPr>
          <a:xfrm>
            <a:off x="715100" y="136366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9" name="Google Shape;829;p32"/>
          <p:cNvSpPr txBox="1">
            <a:spLocks noGrp="1"/>
          </p:cNvSpPr>
          <p:nvPr>
            <p:ph type="title" idx="3"/>
          </p:nvPr>
        </p:nvSpPr>
        <p:spPr>
          <a:xfrm>
            <a:off x="6153200" y="136112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30" name="Google Shape;830;p32"/>
          <p:cNvSpPr txBox="1">
            <a:spLocks noGrp="1"/>
          </p:cNvSpPr>
          <p:nvPr>
            <p:ph type="title" idx="4"/>
          </p:nvPr>
        </p:nvSpPr>
        <p:spPr>
          <a:xfrm>
            <a:off x="2465075" y="136366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31" name="Google Shape;831;p32"/>
          <p:cNvSpPr txBox="1">
            <a:spLocks noGrp="1"/>
          </p:cNvSpPr>
          <p:nvPr>
            <p:ph type="title" idx="5"/>
          </p:nvPr>
        </p:nvSpPr>
        <p:spPr>
          <a:xfrm>
            <a:off x="715100" y="3021159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32" name="Google Shape;832;p32"/>
          <p:cNvSpPr txBox="1">
            <a:spLocks noGrp="1"/>
          </p:cNvSpPr>
          <p:nvPr>
            <p:ph type="title" idx="6"/>
          </p:nvPr>
        </p:nvSpPr>
        <p:spPr>
          <a:xfrm>
            <a:off x="4323361" y="136366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33" name="Google Shape;833;p32"/>
          <p:cNvSpPr txBox="1">
            <a:spLocks noGrp="1"/>
          </p:cNvSpPr>
          <p:nvPr>
            <p:ph type="title" idx="7"/>
          </p:nvPr>
        </p:nvSpPr>
        <p:spPr>
          <a:xfrm>
            <a:off x="2465075" y="3021159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834" name="Google Shape;834;p32"/>
          <p:cNvSpPr txBox="1">
            <a:spLocks noGrp="1"/>
          </p:cNvSpPr>
          <p:nvPr>
            <p:ph type="subTitle" idx="1"/>
          </p:nvPr>
        </p:nvSpPr>
        <p:spPr>
          <a:xfrm>
            <a:off x="715100" y="1883963"/>
            <a:ext cx="230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Abstract</a:t>
            </a:r>
            <a:endParaRPr dirty="0"/>
          </a:p>
        </p:txBody>
      </p:sp>
      <p:sp>
        <p:nvSpPr>
          <p:cNvPr id="835" name="Google Shape;835;p32"/>
          <p:cNvSpPr txBox="1">
            <a:spLocks noGrp="1"/>
          </p:cNvSpPr>
          <p:nvPr>
            <p:ph type="subTitle" idx="8"/>
          </p:nvPr>
        </p:nvSpPr>
        <p:spPr>
          <a:xfrm>
            <a:off x="2465075" y="1891160"/>
            <a:ext cx="230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dirty="0"/>
              <a:t> Objective</a:t>
            </a:r>
            <a:endParaRPr dirty="0"/>
          </a:p>
        </p:txBody>
      </p:sp>
      <p:sp>
        <p:nvSpPr>
          <p:cNvPr id="836" name="Google Shape;836;p32"/>
          <p:cNvSpPr txBox="1">
            <a:spLocks noGrp="1"/>
          </p:cNvSpPr>
          <p:nvPr>
            <p:ph type="subTitle" idx="9"/>
          </p:nvPr>
        </p:nvSpPr>
        <p:spPr>
          <a:xfrm>
            <a:off x="4215050" y="1895583"/>
            <a:ext cx="230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System Description</a:t>
            </a:r>
          </a:p>
        </p:txBody>
      </p:sp>
      <p:sp>
        <p:nvSpPr>
          <p:cNvPr id="837" name="Google Shape;837;p32"/>
          <p:cNvSpPr txBox="1">
            <a:spLocks noGrp="1"/>
          </p:cNvSpPr>
          <p:nvPr>
            <p:ph type="subTitle" idx="13"/>
          </p:nvPr>
        </p:nvSpPr>
        <p:spPr>
          <a:xfrm>
            <a:off x="6153199" y="1941258"/>
            <a:ext cx="2631572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Database Design /Data Dictionary</a:t>
            </a:r>
          </a:p>
        </p:txBody>
      </p:sp>
      <p:sp>
        <p:nvSpPr>
          <p:cNvPr id="838" name="Google Shape;838;p32"/>
          <p:cNvSpPr txBox="1">
            <a:spLocks noGrp="1"/>
          </p:cNvSpPr>
          <p:nvPr>
            <p:ph type="subTitle" idx="14"/>
          </p:nvPr>
        </p:nvSpPr>
        <p:spPr>
          <a:xfrm>
            <a:off x="715100" y="3544004"/>
            <a:ext cx="16471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dirty="0"/>
              <a:t>Diagrams</a:t>
            </a:r>
            <a:endParaRPr dirty="0"/>
          </a:p>
        </p:txBody>
      </p:sp>
      <p:sp>
        <p:nvSpPr>
          <p:cNvPr id="839" name="Google Shape;839;p32"/>
          <p:cNvSpPr txBox="1">
            <a:spLocks noGrp="1"/>
          </p:cNvSpPr>
          <p:nvPr>
            <p:ph type="subTitle" idx="15"/>
          </p:nvPr>
        </p:nvSpPr>
        <p:spPr>
          <a:xfrm>
            <a:off x="2465076" y="3544004"/>
            <a:ext cx="16471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Screen Shots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0" name="Google Shape;840;p32"/>
          <p:cNvGrpSpPr/>
          <p:nvPr/>
        </p:nvGrpSpPr>
        <p:grpSpPr>
          <a:xfrm>
            <a:off x="796175" y="2835638"/>
            <a:ext cx="7232100" cy="91500"/>
            <a:chOff x="-4658875" y="114100"/>
            <a:chExt cx="7232100" cy="91500"/>
          </a:xfrm>
        </p:grpSpPr>
        <p:cxnSp>
          <p:nvCxnSpPr>
            <p:cNvPr id="841" name="Google Shape;841;p32"/>
            <p:cNvCxnSpPr/>
            <p:nvPr/>
          </p:nvCxnSpPr>
          <p:spPr>
            <a:xfrm>
              <a:off x="-4658875" y="159775"/>
              <a:ext cx="723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2" name="Google Shape;842;p32"/>
            <p:cNvCxnSpPr>
              <a:endCxn id="843" idx="2"/>
            </p:cNvCxnSpPr>
            <p:nvPr/>
          </p:nvCxnSpPr>
          <p:spPr>
            <a:xfrm>
              <a:off x="-4658125" y="159850"/>
              <a:ext cx="194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3" name="Google Shape;843;p32"/>
            <p:cNvSpPr/>
            <p:nvPr/>
          </p:nvSpPr>
          <p:spPr>
            <a:xfrm>
              <a:off x="-2714125" y="1141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</p:grpSp>
      <p:sp>
        <p:nvSpPr>
          <p:cNvPr id="3" name="Google Shape;833;p32">
            <a:extLst>
              <a:ext uri="{FF2B5EF4-FFF2-40B4-BE49-F238E27FC236}">
                <a16:creationId xmlns:a16="http://schemas.microsoft.com/office/drawing/2014/main" id="{94874CB3-8646-9949-8ABD-A8AB791C6A95}"/>
              </a:ext>
            </a:extLst>
          </p:cNvPr>
          <p:cNvSpPr txBox="1">
            <a:spLocks/>
          </p:cNvSpPr>
          <p:nvPr/>
        </p:nvSpPr>
        <p:spPr>
          <a:xfrm>
            <a:off x="4323361" y="2996232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25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4" name="Google Shape;836;p32">
            <a:extLst>
              <a:ext uri="{FF2B5EF4-FFF2-40B4-BE49-F238E27FC236}">
                <a16:creationId xmlns:a16="http://schemas.microsoft.com/office/drawing/2014/main" id="{A04F1485-5DDC-97CB-E5FE-2570456E3548}"/>
              </a:ext>
            </a:extLst>
          </p:cNvPr>
          <p:cNvSpPr txBox="1">
            <a:spLocks/>
          </p:cNvSpPr>
          <p:nvPr/>
        </p:nvSpPr>
        <p:spPr>
          <a:xfrm>
            <a:off x="4323361" y="3532293"/>
            <a:ext cx="1829838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1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indent="0"/>
            <a:r>
              <a:rPr lang="en-IN" dirty="0"/>
              <a:t>Limitations</a:t>
            </a:r>
          </a:p>
          <a:p>
            <a:pPr marL="0" indent="0"/>
            <a:endParaRPr lang="en-IN" dirty="0"/>
          </a:p>
        </p:txBody>
      </p:sp>
      <p:sp>
        <p:nvSpPr>
          <p:cNvPr id="5" name="Google Shape;833;p32">
            <a:extLst>
              <a:ext uri="{FF2B5EF4-FFF2-40B4-BE49-F238E27FC236}">
                <a16:creationId xmlns:a16="http://schemas.microsoft.com/office/drawing/2014/main" id="{E7416288-DF15-CC81-C74D-69D0CA4269EB}"/>
              </a:ext>
            </a:extLst>
          </p:cNvPr>
          <p:cNvSpPr txBox="1">
            <a:spLocks/>
          </p:cNvSpPr>
          <p:nvPr/>
        </p:nvSpPr>
        <p:spPr>
          <a:xfrm>
            <a:off x="6153199" y="3026975"/>
            <a:ext cx="8325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25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6" name="Google Shape;836;p32">
            <a:extLst>
              <a:ext uri="{FF2B5EF4-FFF2-40B4-BE49-F238E27FC236}">
                <a16:creationId xmlns:a16="http://schemas.microsoft.com/office/drawing/2014/main" id="{C6B1195F-0AC7-E402-D572-12E1B22263E1}"/>
              </a:ext>
            </a:extLst>
          </p:cNvPr>
          <p:cNvSpPr txBox="1">
            <a:spLocks/>
          </p:cNvSpPr>
          <p:nvPr/>
        </p:nvSpPr>
        <p:spPr>
          <a:xfrm>
            <a:off x="6153199" y="3532293"/>
            <a:ext cx="1829838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1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indent="0"/>
            <a:r>
              <a:rPr lang="en-IN" dirty="0"/>
              <a:t>References</a:t>
            </a:r>
          </a:p>
          <a:p>
            <a:pPr marL="0" indent="0"/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73D56-5F7D-68D6-4B04-3800C9805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F2A4F-FD28-9803-B5AD-5CD7450E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3" b="48642"/>
          <a:stretch>
            <a:fillRect/>
          </a:stretch>
        </p:blipFill>
        <p:spPr>
          <a:xfrm>
            <a:off x="1337734" y="599500"/>
            <a:ext cx="5969000" cy="42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82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63B9-53DD-DD86-CEEB-B5B8078F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48CAA-7152-FDE4-086A-6FDAF649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03" y="0"/>
            <a:ext cx="48743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2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D1F82-10FF-70F6-107D-971E3B9FB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CF724-6948-16B7-88E9-4205D600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96" y="0"/>
            <a:ext cx="72882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7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4AEFF-04B2-0741-AC5D-97AE6A53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E68D4-7167-559D-681D-FE1A6AC5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0"/>
            <a:ext cx="71561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74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5B1FC-9122-B180-3F19-A0031571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38" y="0"/>
            <a:ext cx="2373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94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1588-64E6-16AD-28A4-C57CC8D4F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D9387-73D4-8B23-6374-A6D22E4B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38" y="0"/>
            <a:ext cx="2373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8381BC-9847-824C-4C12-7C332373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38" y="0"/>
            <a:ext cx="2373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88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42EA-1915-51A1-F7F7-F9250CA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/>
              <a:t>Limitations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916BF5-79F0-7D01-A05C-D6E3D2C8B7ED}"/>
              </a:ext>
            </a:extLst>
          </p:cNvPr>
          <p:cNvSpPr txBox="1">
            <a:spLocks/>
          </p:cNvSpPr>
          <p:nvPr/>
        </p:nvSpPr>
        <p:spPr>
          <a:xfrm>
            <a:off x="520995" y="1307100"/>
            <a:ext cx="8378456" cy="319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/>
              <a:t>Audio Quality Issues </a:t>
            </a:r>
            <a:r>
              <a:rPr lang="en-US" sz="1400" dirty="0"/>
              <a:t>– Vocal and instrumental separation may not always be 100% accurate, leading to background noise or distortion. 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/>
              <a:t>Performance Constraints </a:t>
            </a:r>
            <a:r>
              <a:rPr lang="en-US" sz="1400" dirty="0"/>
              <a:t>– Real-time processing of songs requires high CPU/GPU power, which may affect performance on low-end Android devices.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/>
              <a:t>Internet Dependency </a:t>
            </a:r>
            <a:r>
              <a:rPr lang="en-US" sz="1400" dirty="0"/>
              <a:t>–Streaming and Storing may need a stable internet connection as it directly been stored on Cloud.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/>
              <a:t>Background Noise in Recording </a:t>
            </a:r>
            <a:r>
              <a:rPr lang="en-US" sz="1400" dirty="0"/>
              <a:t>– User’s recording quality depends on the device microphone and environment.</a:t>
            </a:r>
            <a:br>
              <a:rPr lang="en-US" sz="1400" dirty="0"/>
            </a:br>
            <a:endParaRPr lang="en-US" sz="1400" dirty="0"/>
          </a:p>
        </p:txBody>
      </p:sp>
      <p:grpSp>
        <p:nvGrpSpPr>
          <p:cNvPr id="4" name="Google Shape;800;p30">
            <a:extLst>
              <a:ext uri="{FF2B5EF4-FFF2-40B4-BE49-F238E27FC236}">
                <a16:creationId xmlns:a16="http://schemas.microsoft.com/office/drawing/2014/main" id="{28A2407C-C7A0-A1E5-B571-EAE9DA85D47E}"/>
              </a:ext>
            </a:extLst>
          </p:cNvPr>
          <p:cNvGrpSpPr/>
          <p:nvPr/>
        </p:nvGrpSpPr>
        <p:grpSpPr>
          <a:xfrm>
            <a:off x="326949" y="4177038"/>
            <a:ext cx="1528157" cy="641067"/>
            <a:chOff x="3276275" y="2738075"/>
            <a:chExt cx="1837169" cy="770698"/>
          </a:xfrm>
        </p:grpSpPr>
        <p:grpSp>
          <p:nvGrpSpPr>
            <p:cNvPr id="5" name="Google Shape;801;p30">
              <a:extLst>
                <a:ext uri="{FF2B5EF4-FFF2-40B4-BE49-F238E27FC236}">
                  <a16:creationId xmlns:a16="http://schemas.microsoft.com/office/drawing/2014/main" id="{A1649A70-8D55-9C25-257D-1CBB06798622}"/>
                </a:ext>
              </a:extLst>
            </p:cNvPr>
            <p:cNvGrpSpPr/>
            <p:nvPr/>
          </p:nvGrpSpPr>
          <p:grpSpPr>
            <a:xfrm>
              <a:off x="3276275" y="2738075"/>
              <a:ext cx="1837169" cy="770698"/>
              <a:chOff x="1432765" y="1173038"/>
              <a:chExt cx="5858321" cy="2457583"/>
            </a:xfrm>
          </p:grpSpPr>
          <p:sp>
            <p:nvSpPr>
              <p:cNvPr id="10" name="Google Shape;802;p30">
                <a:extLst>
                  <a:ext uri="{FF2B5EF4-FFF2-40B4-BE49-F238E27FC236}">
                    <a16:creationId xmlns:a16="http://schemas.microsoft.com/office/drawing/2014/main" id="{3A796504-E07D-3CFF-1E9D-5C6CF8ABF89C}"/>
                  </a:ext>
                </a:extLst>
              </p:cNvPr>
              <p:cNvSpPr/>
              <p:nvPr/>
            </p:nvSpPr>
            <p:spPr>
              <a:xfrm>
                <a:off x="1432765" y="1173038"/>
                <a:ext cx="5858321" cy="2457583"/>
              </a:xfrm>
              <a:custGeom>
                <a:avLst/>
                <a:gdLst/>
                <a:ahLst/>
                <a:cxnLst/>
                <a:rect l="l" t="t" r="r" b="b"/>
                <a:pathLst>
                  <a:path w="16273" h="5330" extrusionOk="0">
                    <a:moveTo>
                      <a:pt x="15478" y="5330"/>
                    </a:moveTo>
                    <a:lnTo>
                      <a:pt x="795" y="5330"/>
                    </a:lnTo>
                    <a:cubicBezTo>
                      <a:pt x="358" y="5330"/>
                      <a:pt x="0" y="4971"/>
                      <a:pt x="0" y="4534"/>
                    </a:cubicBezTo>
                    <a:lnTo>
                      <a:pt x="0" y="795"/>
                    </a:lnTo>
                    <a:cubicBezTo>
                      <a:pt x="0" y="357"/>
                      <a:pt x="358" y="0"/>
                      <a:pt x="795" y="0"/>
                    </a:cubicBezTo>
                    <a:lnTo>
                      <a:pt x="15478" y="0"/>
                    </a:lnTo>
                    <a:cubicBezTo>
                      <a:pt x="15915" y="0"/>
                      <a:pt x="16273" y="357"/>
                      <a:pt x="16273" y="795"/>
                    </a:cubicBezTo>
                    <a:lnTo>
                      <a:pt x="16273" y="4534"/>
                    </a:lnTo>
                    <a:cubicBezTo>
                      <a:pt x="16273" y="4971"/>
                      <a:pt x="15915" y="5330"/>
                      <a:pt x="15478" y="533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696EFF"/>
                  </a:gs>
                  <a:gs pos="100000">
                    <a:srgbClr val="E81CFF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00013" dist="123825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803;p30">
                <a:extLst>
                  <a:ext uri="{FF2B5EF4-FFF2-40B4-BE49-F238E27FC236}">
                    <a16:creationId xmlns:a16="http://schemas.microsoft.com/office/drawing/2014/main" id="{59086CB5-3CF2-E553-EEFF-21E5443DB16B}"/>
                  </a:ext>
                </a:extLst>
              </p:cNvPr>
              <p:cNvSpPr/>
              <p:nvPr/>
            </p:nvSpPr>
            <p:spPr>
              <a:xfrm>
                <a:off x="3886560" y="2196720"/>
                <a:ext cx="978480" cy="97812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717" extrusionOk="0">
                    <a:moveTo>
                      <a:pt x="1364" y="0"/>
                    </a:moveTo>
                    <a:cubicBezTo>
                      <a:pt x="2114" y="2"/>
                      <a:pt x="2719" y="612"/>
                      <a:pt x="2718" y="1364"/>
                    </a:cubicBezTo>
                    <a:cubicBezTo>
                      <a:pt x="2716" y="2114"/>
                      <a:pt x="2107" y="2719"/>
                      <a:pt x="1354" y="2717"/>
                    </a:cubicBezTo>
                    <a:cubicBezTo>
                      <a:pt x="604" y="2716"/>
                      <a:pt x="0" y="2107"/>
                      <a:pt x="0" y="1354"/>
                    </a:cubicBezTo>
                    <a:cubicBezTo>
                      <a:pt x="1" y="605"/>
                      <a:pt x="612" y="-2"/>
                      <a:pt x="1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804;p30">
                <a:extLst>
                  <a:ext uri="{FF2B5EF4-FFF2-40B4-BE49-F238E27FC236}">
                    <a16:creationId xmlns:a16="http://schemas.microsoft.com/office/drawing/2014/main" id="{53FF662E-0F70-8CA3-8CC2-625B1C229F44}"/>
                  </a:ext>
                </a:extLst>
              </p:cNvPr>
              <p:cNvSpPr/>
              <p:nvPr/>
            </p:nvSpPr>
            <p:spPr>
              <a:xfrm>
                <a:off x="1913040" y="2485080"/>
                <a:ext cx="533160" cy="40140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15" extrusionOk="0">
                    <a:moveTo>
                      <a:pt x="444" y="123"/>
                    </a:moveTo>
                    <a:cubicBezTo>
                      <a:pt x="393" y="123"/>
                      <a:pt x="338" y="133"/>
                      <a:pt x="279" y="156"/>
                    </a:cubicBezTo>
                    <a:cubicBezTo>
                      <a:pt x="174" y="195"/>
                      <a:pt x="127" y="266"/>
                      <a:pt x="123" y="385"/>
                    </a:cubicBezTo>
                    <a:lnTo>
                      <a:pt x="123" y="385"/>
                    </a:lnTo>
                    <a:cubicBezTo>
                      <a:pt x="120" y="464"/>
                      <a:pt x="155" y="538"/>
                      <a:pt x="237" y="625"/>
                    </a:cubicBezTo>
                    <a:cubicBezTo>
                      <a:pt x="376" y="773"/>
                      <a:pt x="564" y="887"/>
                      <a:pt x="731" y="987"/>
                    </a:cubicBezTo>
                    <a:cubicBezTo>
                      <a:pt x="737" y="991"/>
                      <a:pt x="740" y="992"/>
                      <a:pt x="740" y="992"/>
                    </a:cubicBezTo>
                    <a:cubicBezTo>
                      <a:pt x="740" y="992"/>
                      <a:pt x="743" y="991"/>
                      <a:pt x="755" y="983"/>
                    </a:cubicBezTo>
                    <a:lnTo>
                      <a:pt x="771" y="973"/>
                    </a:lnTo>
                    <a:cubicBezTo>
                      <a:pt x="916" y="884"/>
                      <a:pt x="1066" y="794"/>
                      <a:pt x="1186" y="682"/>
                    </a:cubicBezTo>
                    <a:cubicBezTo>
                      <a:pt x="1273" y="602"/>
                      <a:pt x="1325" y="528"/>
                      <a:pt x="1348" y="452"/>
                    </a:cubicBezTo>
                    <a:cubicBezTo>
                      <a:pt x="1382" y="337"/>
                      <a:pt x="1333" y="221"/>
                      <a:pt x="1226" y="166"/>
                    </a:cubicBezTo>
                    <a:cubicBezTo>
                      <a:pt x="1104" y="101"/>
                      <a:pt x="943" y="113"/>
                      <a:pt x="834" y="195"/>
                    </a:cubicBezTo>
                    <a:cubicBezTo>
                      <a:pt x="747" y="261"/>
                      <a:pt x="688" y="227"/>
                      <a:pt x="640" y="190"/>
                    </a:cubicBezTo>
                    <a:cubicBezTo>
                      <a:pt x="583" y="145"/>
                      <a:pt x="516" y="123"/>
                      <a:pt x="444" y="123"/>
                    </a:cubicBezTo>
                    <a:moveTo>
                      <a:pt x="739" y="1115"/>
                    </a:moveTo>
                    <a:cubicBezTo>
                      <a:pt x="718" y="1115"/>
                      <a:pt x="693" y="1109"/>
                      <a:pt x="667" y="1093"/>
                    </a:cubicBezTo>
                    <a:cubicBezTo>
                      <a:pt x="494" y="988"/>
                      <a:pt x="297" y="870"/>
                      <a:pt x="147" y="709"/>
                    </a:cubicBezTo>
                    <a:cubicBezTo>
                      <a:pt x="81" y="639"/>
                      <a:pt x="-5" y="528"/>
                      <a:pt x="0" y="380"/>
                    </a:cubicBezTo>
                    <a:cubicBezTo>
                      <a:pt x="4" y="213"/>
                      <a:pt x="84" y="98"/>
                      <a:pt x="236" y="41"/>
                    </a:cubicBezTo>
                    <a:cubicBezTo>
                      <a:pt x="417" y="-28"/>
                      <a:pt x="583" y="-11"/>
                      <a:pt x="715" y="92"/>
                    </a:cubicBezTo>
                    <a:cubicBezTo>
                      <a:pt x="733" y="105"/>
                      <a:pt x="739" y="108"/>
                      <a:pt x="741" y="109"/>
                    </a:cubicBezTo>
                    <a:cubicBezTo>
                      <a:pt x="741" y="109"/>
                      <a:pt x="747" y="106"/>
                      <a:pt x="760" y="97"/>
                    </a:cubicBezTo>
                    <a:cubicBezTo>
                      <a:pt x="905" y="-12"/>
                      <a:pt x="1121" y="-29"/>
                      <a:pt x="1284" y="57"/>
                    </a:cubicBezTo>
                    <a:cubicBezTo>
                      <a:pt x="1442" y="139"/>
                      <a:pt x="1516" y="317"/>
                      <a:pt x="1465" y="487"/>
                    </a:cubicBezTo>
                    <a:cubicBezTo>
                      <a:pt x="1436" y="585"/>
                      <a:pt x="1375" y="676"/>
                      <a:pt x="1270" y="773"/>
                    </a:cubicBezTo>
                    <a:cubicBezTo>
                      <a:pt x="1140" y="892"/>
                      <a:pt x="986" y="986"/>
                      <a:pt x="836" y="1078"/>
                    </a:cubicBezTo>
                    <a:lnTo>
                      <a:pt x="820" y="1088"/>
                    </a:lnTo>
                    <a:cubicBezTo>
                      <a:pt x="796" y="1102"/>
                      <a:pt x="770" y="1115"/>
                      <a:pt x="739" y="11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805;p30">
                <a:extLst>
                  <a:ext uri="{FF2B5EF4-FFF2-40B4-BE49-F238E27FC236}">
                    <a16:creationId xmlns:a16="http://schemas.microsoft.com/office/drawing/2014/main" id="{E9BFA656-5B20-02C1-96DD-969A885A3594}"/>
                  </a:ext>
                </a:extLst>
              </p:cNvPr>
              <p:cNvSpPr/>
              <p:nvPr/>
            </p:nvSpPr>
            <p:spPr>
              <a:xfrm>
                <a:off x="5314680" y="2520720"/>
                <a:ext cx="244440" cy="32760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910" extrusionOk="0">
                    <a:moveTo>
                      <a:pt x="621" y="2"/>
                    </a:moveTo>
                    <a:cubicBezTo>
                      <a:pt x="575" y="2"/>
                      <a:pt x="565" y="39"/>
                      <a:pt x="565" y="79"/>
                    </a:cubicBezTo>
                    <a:cubicBezTo>
                      <a:pt x="566" y="204"/>
                      <a:pt x="566" y="328"/>
                      <a:pt x="566" y="453"/>
                    </a:cubicBezTo>
                    <a:lnTo>
                      <a:pt x="565" y="453"/>
                    </a:lnTo>
                    <a:cubicBezTo>
                      <a:pt x="565" y="580"/>
                      <a:pt x="565" y="707"/>
                      <a:pt x="565" y="834"/>
                    </a:cubicBezTo>
                    <a:cubicBezTo>
                      <a:pt x="565" y="874"/>
                      <a:pt x="576" y="910"/>
                      <a:pt x="623" y="909"/>
                    </a:cubicBezTo>
                    <a:cubicBezTo>
                      <a:pt x="671" y="907"/>
                      <a:pt x="679" y="873"/>
                      <a:pt x="679" y="832"/>
                    </a:cubicBezTo>
                    <a:cubicBezTo>
                      <a:pt x="678" y="580"/>
                      <a:pt x="678" y="328"/>
                      <a:pt x="679" y="77"/>
                    </a:cubicBezTo>
                    <a:cubicBezTo>
                      <a:pt x="679" y="35"/>
                      <a:pt x="666" y="1"/>
                      <a:pt x="621" y="2"/>
                    </a:cubicBezTo>
                    <a:moveTo>
                      <a:pt x="526" y="516"/>
                    </a:moveTo>
                    <a:cubicBezTo>
                      <a:pt x="388" y="638"/>
                      <a:pt x="250" y="759"/>
                      <a:pt x="112" y="880"/>
                    </a:cubicBezTo>
                    <a:cubicBezTo>
                      <a:pt x="90" y="900"/>
                      <a:pt x="66" y="921"/>
                      <a:pt x="33" y="905"/>
                    </a:cubicBezTo>
                    <a:cubicBezTo>
                      <a:pt x="1" y="889"/>
                      <a:pt x="0" y="860"/>
                      <a:pt x="0" y="830"/>
                    </a:cubicBezTo>
                    <a:cubicBezTo>
                      <a:pt x="1" y="705"/>
                      <a:pt x="0" y="580"/>
                      <a:pt x="0" y="456"/>
                    </a:cubicBezTo>
                    <a:cubicBezTo>
                      <a:pt x="0" y="330"/>
                      <a:pt x="0" y="205"/>
                      <a:pt x="0" y="81"/>
                    </a:cubicBezTo>
                    <a:cubicBezTo>
                      <a:pt x="0" y="51"/>
                      <a:pt x="0" y="22"/>
                      <a:pt x="33" y="6"/>
                    </a:cubicBezTo>
                    <a:cubicBezTo>
                      <a:pt x="68" y="-10"/>
                      <a:pt x="89" y="11"/>
                      <a:pt x="112" y="30"/>
                    </a:cubicBezTo>
                    <a:cubicBezTo>
                      <a:pt x="249" y="151"/>
                      <a:pt x="388" y="272"/>
                      <a:pt x="526" y="394"/>
                    </a:cubicBezTo>
                    <a:cubicBezTo>
                      <a:pt x="578" y="441"/>
                      <a:pt x="578" y="469"/>
                      <a:pt x="526" y="5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806;p30">
                <a:extLst>
                  <a:ext uri="{FF2B5EF4-FFF2-40B4-BE49-F238E27FC236}">
                    <a16:creationId xmlns:a16="http://schemas.microsoft.com/office/drawing/2014/main" id="{C86D56BB-846F-276A-9CE5-D157DC5E5C0D}"/>
                  </a:ext>
                </a:extLst>
              </p:cNvPr>
              <p:cNvSpPr/>
              <p:nvPr/>
            </p:nvSpPr>
            <p:spPr>
              <a:xfrm>
                <a:off x="3192840" y="2524320"/>
                <a:ext cx="244080" cy="32904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14" extrusionOk="0">
                    <a:moveTo>
                      <a:pt x="678" y="460"/>
                    </a:moveTo>
                    <a:cubicBezTo>
                      <a:pt x="678" y="335"/>
                      <a:pt x="678" y="210"/>
                      <a:pt x="678" y="85"/>
                    </a:cubicBezTo>
                    <a:cubicBezTo>
                      <a:pt x="678" y="53"/>
                      <a:pt x="678" y="21"/>
                      <a:pt x="643" y="5"/>
                    </a:cubicBezTo>
                    <a:cubicBezTo>
                      <a:pt x="610" y="-10"/>
                      <a:pt x="587" y="11"/>
                      <a:pt x="565" y="31"/>
                    </a:cubicBezTo>
                    <a:cubicBezTo>
                      <a:pt x="427" y="153"/>
                      <a:pt x="289" y="274"/>
                      <a:pt x="152" y="396"/>
                    </a:cubicBezTo>
                    <a:cubicBezTo>
                      <a:pt x="99" y="443"/>
                      <a:pt x="99" y="471"/>
                      <a:pt x="153" y="518"/>
                    </a:cubicBezTo>
                    <a:cubicBezTo>
                      <a:pt x="289" y="641"/>
                      <a:pt x="427" y="762"/>
                      <a:pt x="565" y="883"/>
                    </a:cubicBezTo>
                    <a:cubicBezTo>
                      <a:pt x="588" y="904"/>
                      <a:pt x="610" y="924"/>
                      <a:pt x="644" y="909"/>
                    </a:cubicBezTo>
                    <a:cubicBezTo>
                      <a:pt x="679" y="892"/>
                      <a:pt x="678" y="860"/>
                      <a:pt x="678" y="828"/>
                    </a:cubicBezTo>
                    <a:cubicBezTo>
                      <a:pt x="678" y="705"/>
                      <a:pt x="678" y="583"/>
                      <a:pt x="678" y="460"/>
                    </a:cubicBezTo>
                    <a:moveTo>
                      <a:pt x="112" y="464"/>
                    </a:moveTo>
                    <a:cubicBezTo>
                      <a:pt x="112" y="587"/>
                      <a:pt x="112" y="709"/>
                      <a:pt x="112" y="832"/>
                    </a:cubicBezTo>
                    <a:cubicBezTo>
                      <a:pt x="112" y="874"/>
                      <a:pt x="106" y="914"/>
                      <a:pt x="54" y="912"/>
                    </a:cubicBezTo>
                    <a:cubicBezTo>
                      <a:pt x="7" y="911"/>
                      <a:pt x="0" y="874"/>
                      <a:pt x="0" y="834"/>
                    </a:cubicBezTo>
                    <a:cubicBezTo>
                      <a:pt x="0" y="582"/>
                      <a:pt x="0" y="331"/>
                      <a:pt x="0" y="78"/>
                    </a:cubicBezTo>
                    <a:cubicBezTo>
                      <a:pt x="0" y="38"/>
                      <a:pt x="8" y="3"/>
                      <a:pt x="55" y="2"/>
                    </a:cubicBezTo>
                    <a:cubicBezTo>
                      <a:pt x="103" y="1"/>
                      <a:pt x="112" y="37"/>
                      <a:pt x="112" y="77"/>
                    </a:cubicBezTo>
                    <a:cubicBezTo>
                      <a:pt x="112" y="206"/>
                      <a:pt x="112" y="335"/>
                      <a:pt x="112" y="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807;p30">
                <a:extLst>
                  <a:ext uri="{FF2B5EF4-FFF2-40B4-BE49-F238E27FC236}">
                    <a16:creationId xmlns:a16="http://schemas.microsoft.com/office/drawing/2014/main" id="{D4A3F1A5-CA62-361E-6C94-8560AEFEF183}"/>
                  </a:ext>
                </a:extLst>
              </p:cNvPr>
              <p:cNvSpPr/>
              <p:nvPr/>
            </p:nvSpPr>
            <p:spPr>
              <a:xfrm>
                <a:off x="6402240" y="2480760"/>
                <a:ext cx="408960" cy="4118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44" extrusionOk="0">
                    <a:moveTo>
                      <a:pt x="571" y="1009"/>
                    </a:moveTo>
                    <a:cubicBezTo>
                      <a:pt x="822" y="1032"/>
                      <a:pt x="1020" y="820"/>
                      <a:pt x="1026" y="557"/>
                    </a:cubicBezTo>
                    <a:cubicBezTo>
                      <a:pt x="1031" y="321"/>
                      <a:pt x="808" y="110"/>
                      <a:pt x="570" y="111"/>
                    </a:cubicBezTo>
                    <a:cubicBezTo>
                      <a:pt x="319" y="111"/>
                      <a:pt x="116" y="320"/>
                      <a:pt x="119" y="574"/>
                    </a:cubicBezTo>
                    <a:cubicBezTo>
                      <a:pt x="121" y="822"/>
                      <a:pt x="315" y="1009"/>
                      <a:pt x="571" y="1009"/>
                    </a:cubicBezTo>
                    <a:moveTo>
                      <a:pt x="1135" y="573"/>
                    </a:moveTo>
                    <a:cubicBezTo>
                      <a:pt x="1156" y="850"/>
                      <a:pt x="898" y="1130"/>
                      <a:pt x="572" y="1144"/>
                    </a:cubicBezTo>
                    <a:cubicBezTo>
                      <a:pt x="272" y="1156"/>
                      <a:pt x="-1" y="871"/>
                      <a:pt x="0" y="562"/>
                    </a:cubicBezTo>
                    <a:cubicBezTo>
                      <a:pt x="2" y="255"/>
                      <a:pt x="261" y="-2"/>
                      <a:pt x="568" y="0"/>
                    </a:cubicBezTo>
                    <a:cubicBezTo>
                      <a:pt x="895" y="1"/>
                      <a:pt x="1136" y="245"/>
                      <a:pt x="1135" y="5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808;p30">
                <a:extLst>
                  <a:ext uri="{FF2B5EF4-FFF2-40B4-BE49-F238E27FC236}">
                    <a16:creationId xmlns:a16="http://schemas.microsoft.com/office/drawing/2014/main" id="{1EB4E702-E150-D112-2BE2-25977915F4A2}"/>
                  </a:ext>
                </a:extLst>
              </p:cNvPr>
              <p:cNvSpPr/>
              <p:nvPr/>
            </p:nvSpPr>
            <p:spPr>
              <a:xfrm>
                <a:off x="6521400" y="2593440"/>
                <a:ext cx="1735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41" y="502"/>
                    </a:moveTo>
                    <a:cubicBezTo>
                      <a:pt x="192" y="500"/>
                      <a:pt x="184" y="464"/>
                      <a:pt x="187" y="427"/>
                    </a:cubicBezTo>
                    <a:cubicBezTo>
                      <a:pt x="196" y="339"/>
                      <a:pt x="156" y="309"/>
                      <a:pt x="72" y="315"/>
                    </a:cubicBezTo>
                    <a:cubicBezTo>
                      <a:pt x="34" y="317"/>
                      <a:pt x="-1" y="304"/>
                      <a:pt x="0" y="256"/>
                    </a:cubicBezTo>
                    <a:cubicBezTo>
                      <a:pt x="2" y="221"/>
                      <a:pt x="26" y="195"/>
                      <a:pt x="59" y="198"/>
                    </a:cubicBezTo>
                    <a:cubicBezTo>
                      <a:pt x="162" y="204"/>
                      <a:pt x="192" y="151"/>
                      <a:pt x="191" y="58"/>
                    </a:cubicBezTo>
                    <a:cubicBezTo>
                      <a:pt x="190" y="29"/>
                      <a:pt x="205" y="-4"/>
                      <a:pt x="246" y="1"/>
                    </a:cubicBezTo>
                    <a:cubicBezTo>
                      <a:pt x="277" y="4"/>
                      <a:pt x="283" y="35"/>
                      <a:pt x="283" y="58"/>
                    </a:cubicBezTo>
                    <a:cubicBezTo>
                      <a:pt x="282" y="150"/>
                      <a:pt x="313" y="204"/>
                      <a:pt x="416" y="199"/>
                    </a:cubicBezTo>
                    <a:cubicBezTo>
                      <a:pt x="453" y="196"/>
                      <a:pt x="486" y="223"/>
                      <a:pt x="481" y="267"/>
                    </a:cubicBezTo>
                    <a:cubicBezTo>
                      <a:pt x="477" y="302"/>
                      <a:pt x="444" y="317"/>
                      <a:pt x="412" y="314"/>
                    </a:cubicBezTo>
                    <a:cubicBezTo>
                      <a:pt x="308" y="302"/>
                      <a:pt x="276" y="353"/>
                      <a:pt x="285" y="448"/>
                    </a:cubicBezTo>
                    <a:cubicBezTo>
                      <a:pt x="287" y="474"/>
                      <a:pt x="272" y="497"/>
                      <a:pt x="241" y="5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809;p30">
                <a:extLst>
                  <a:ext uri="{FF2B5EF4-FFF2-40B4-BE49-F238E27FC236}">
                    <a16:creationId xmlns:a16="http://schemas.microsoft.com/office/drawing/2014/main" id="{7C78FB4A-84C9-6093-7826-59E7D036C0DD}"/>
                  </a:ext>
                </a:extLst>
              </p:cNvPr>
              <p:cNvSpPr/>
              <p:nvPr/>
            </p:nvSpPr>
            <p:spPr>
              <a:xfrm>
                <a:off x="4283640" y="2549160"/>
                <a:ext cx="265320" cy="32760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910" extrusionOk="0">
                    <a:moveTo>
                      <a:pt x="685" y="516"/>
                    </a:moveTo>
                    <a:cubicBezTo>
                      <a:pt x="506" y="638"/>
                      <a:pt x="326" y="759"/>
                      <a:pt x="146" y="881"/>
                    </a:cubicBezTo>
                    <a:cubicBezTo>
                      <a:pt x="117" y="900"/>
                      <a:pt x="87" y="920"/>
                      <a:pt x="43" y="904"/>
                    </a:cubicBezTo>
                    <a:cubicBezTo>
                      <a:pt x="2" y="890"/>
                      <a:pt x="0" y="860"/>
                      <a:pt x="0" y="829"/>
                    </a:cubicBezTo>
                    <a:cubicBezTo>
                      <a:pt x="1" y="705"/>
                      <a:pt x="0" y="580"/>
                      <a:pt x="0" y="455"/>
                    </a:cubicBezTo>
                    <a:cubicBezTo>
                      <a:pt x="0" y="330"/>
                      <a:pt x="1" y="206"/>
                      <a:pt x="0" y="81"/>
                    </a:cubicBezTo>
                    <a:cubicBezTo>
                      <a:pt x="0" y="50"/>
                      <a:pt x="1" y="22"/>
                      <a:pt x="43" y="6"/>
                    </a:cubicBezTo>
                    <a:cubicBezTo>
                      <a:pt x="88" y="-11"/>
                      <a:pt x="117" y="10"/>
                      <a:pt x="145" y="30"/>
                    </a:cubicBezTo>
                    <a:cubicBezTo>
                      <a:pt x="326" y="151"/>
                      <a:pt x="506" y="272"/>
                      <a:pt x="685" y="394"/>
                    </a:cubicBezTo>
                    <a:cubicBezTo>
                      <a:pt x="754" y="440"/>
                      <a:pt x="754" y="469"/>
                      <a:pt x="685" y="516"/>
                    </a:cubicBezTo>
                    <a:close/>
                  </a:path>
                </a:pathLst>
              </a:custGeom>
              <a:solidFill>
                <a:srgbClr val="E81CF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810;p30">
              <a:extLst>
                <a:ext uri="{FF2B5EF4-FFF2-40B4-BE49-F238E27FC236}">
                  <a16:creationId xmlns:a16="http://schemas.microsoft.com/office/drawing/2014/main" id="{A25CB429-69A4-15FD-CCE2-EF666D0AA534}"/>
                </a:ext>
              </a:extLst>
            </p:cNvPr>
            <p:cNvGrpSpPr/>
            <p:nvPr/>
          </p:nvGrpSpPr>
          <p:grpSpPr>
            <a:xfrm>
              <a:off x="3422862" y="2869595"/>
              <a:ext cx="1543150" cy="91500"/>
              <a:chOff x="-4659725" y="114100"/>
              <a:chExt cx="1543150" cy="91500"/>
            </a:xfrm>
          </p:grpSpPr>
          <p:cxnSp>
            <p:nvCxnSpPr>
              <p:cNvPr id="7" name="Google Shape;811;p30">
                <a:extLst>
                  <a:ext uri="{FF2B5EF4-FFF2-40B4-BE49-F238E27FC236}">
                    <a16:creationId xmlns:a16="http://schemas.microsoft.com/office/drawing/2014/main" id="{440E94C9-5E83-871E-93C3-4D7157A30FBE}"/>
                  </a:ext>
                </a:extLst>
              </p:cNvPr>
              <p:cNvCxnSpPr/>
              <p:nvPr/>
            </p:nvCxnSpPr>
            <p:spPr>
              <a:xfrm>
                <a:off x="-4658875" y="159775"/>
                <a:ext cx="154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812;p30">
                <a:extLst>
                  <a:ext uri="{FF2B5EF4-FFF2-40B4-BE49-F238E27FC236}">
                    <a16:creationId xmlns:a16="http://schemas.microsoft.com/office/drawing/2014/main" id="{AA38C0E8-2823-DB45-D960-29FD5D4171B0}"/>
                  </a:ext>
                </a:extLst>
              </p:cNvPr>
              <p:cNvCxnSpPr>
                <a:endCxn id="9" idx="2"/>
              </p:cNvCxnSpPr>
              <p:nvPr/>
            </p:nvCxnSpPr>
            <p:spPr>
              <a:xfrm>
                <a:off x="-4659725" y="159850"/>
                <a:ext cx="110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813;p30">
                <a:extLst>
                  <a:ext uri="{FF2B5EF4-FFF2-40B4-BE49-F238E27FC236}">
                    <a16:creationId xmlns:a16="http://schemas.microsoft.com/office/drawing/2014/main" id="{C0E0348A-8ACD-6ADF-1551-5C22FFDDE45F}"/>
                  </a:ext>
                </a:extLst>
              </p:cNvPr>
              <p:cNvSpPr/>
              <p:nvPr/>
            </p:nvSpPr>
            <p:spPr>
              <a:xfrm>
                <a:off x="-3556325" y="114100"/>
                <a:ext cx="91500" cy="915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exandria"/>
                  <a:ea typeface="Alexandria"/>
                  <a:cs typeface="Alexandria"/>
                  <a:sym typeface="Alexandri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156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A244-500F-990E-01DB-9BC6A27A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63" y="1531088"/>
            <a:ext cx="8420986" cy="2975164"/>
          </a:xfrm>
        </p:spPr>
        <p:txBody>
          <a:bodyPr/>
          <a:lstStyle/>
          <a:p>
            <a:pPr algn="l"/>
            <a:r>
              <a:rPr lang="en-US" sz="1400" dirty="0"/>
              <a:t>https://</a:t>
            </a:r>
            <a:r>
              <a:rPr lang="en-US" sz="1400" dirty="0" err="1"/>
              <a:t>flutter.dev</a:t>
            </a:r>
            <a:r>
              <a:rPr lang="en-US" sz="1400" dirty="0"/>
              <a:t>/learn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https://</a:t>
            </a:r>
            <a:r>
              <a:rPr lang="en-US" sz="1400" dirty="0" err="1"/>
              <a:t>www.codeofaninja.com</a:t>
            </a:r>
            <a:r>
              <a:rPr lang="en-US" sz="1400" dirty="0"/>
              <a:t>/create-simple-rest-</a:t>
            </a:r>
            <a:r>
              <a:rPr lang="en-US" sz="1400" dirty="0" err="1"/>
              <a:t>api</a:t>
            </a:r>
            <a:r>
              <a:rPr lang="en-US" sz="1400" dirty="0"/>
              <a:t>-in-</a:t>
            </a:r>
            <a:r>
              <a:rPr lang="en-US" sz="1400" dirty="0" err="1"/>
              <a:t>php</a:t>
            </a:r>
            <a:r>
              <a:rPr lang="en-US" sz="1400" dirty="0"/>
              <a:t>/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https://www.w3schools.com/graphics/</a:t>
            </a:r>
            <a:r>
              <a:rPr lang="en-US" sz="1400" dirty="0" err="1"/>
              <a:t>google_maps_intro.asp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hlinkClick r:id="rId2"/>
              </a:rPr>
              <a:t>https://stackoverflow.com/?gad_source=1&amp;gclid=CjwKCAiA6aW6BhBqEiwA6KzDc8dlD25tlurLWp8ZRkkVar6jQ6s3HHf4I5bIV6Gva</a:t>
            </a:r>
            <a:br>
              <a:rPr lang="en-US" sz="1400" dirty="0"/>
            </a:br>
            <a:r>
              <a:rPr lang="en-US" sz="1400" dirty="0"/>
              <a:t>EetMzECBNembxoC8DIQAvD_BwE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https://</a:t>
            </a:r>
            <a:r>
              <a:rPr lang="en-US" sz="1400" dirty="0" err="1"/>
              <a:t>www.geeksforgeeks.org</a:t>
            </a:r>
            <a:r>
              <a:rPr lang="en-US" sz="1400" dirty="0"/>
              <a:t>/c-programming-language/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1AA6C95-C97D-F3F9-86C2-B521CB124211}"/>
              </a:ext>
            </a:extLst>
          </p:cNvPr>
          <p:cNvSpPr txBox="1">
            <a:spLocks/>
          </p:cNvSpPr>
          <p:nvPr/>
        </p:nvSpPr>
        <p:spPr>
          <a:xfrm>
            <a:off x="720000" y="77463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Unbounded"/>
              <a:buNone/>
              <a:defRPr sz="60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Unbounded"/>
              <a:buNone/>
              <a:defRPr sz="6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Unbounded"/>
              <a:buNone/>
              <a:defRPr sz="6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Unbounded"/>
              <a:buNone/>
              <a:defRPr sz="6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Unbounded"/>
              <a:buNone/>
              <a:defRPr sz="6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Unbounded"/>
              <a:buNone/>
              <a:defRPr sz="6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Unbounded"/>
              <a:buNone/>
              <a:defRPr sz="6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Unbounded"/>
              <a:buNone/>
              <a:defRPr sz="6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Unbounded"/>
              <a:buNone/>
              <a:defRPr sz="6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US" sz="4000" b="1" dirty="0"/>
              <a:t>References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219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3"/>
          <p:cNvSpPr/>
          <p:nvPr/>
        </p:nvSpPr>
        <p:spPr>
          <a:xfrm rot="5400000">
            <a:off x="523231" y="4718969"/>
            <a:ext cx="2279400" cy="1360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849" name="Google Shape;849;p33"/>
          <p:cNvSpPr txBox="1">
            <a:spLocks noGrp="1"/>
          </p:cNvSpPr>
          <p:nvPr>
            <p:ph type="title"/>
          </p:nvPr>
        </p:nvSpPr>
        <p:spPr>
          <a:xfrm>
            <a:off x="3017306" y="230504"/>
            <a:ext cx="4244400" cy="7492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Project Abstract</a:t>
            </a:r>
            <a:endParaRPr dirty="0"/>
          </a:p>
        </p:txBody>
      </p:sp>
      <p:sp>
        <p:nvSpPr>
          <p:cNvPr id="850" name="Google Shape;850;p33"/>
          <p:cNvSpPr txBox="1">
            <a:spLocks noGrp="1"/>
          </p:cNvSpPr>
          <p:nvPr>
            <p:ph type="body" idx="1"/>
          </p:nvPr>
        </p:nvSpPr>
        <p:spPr>
          <a:xfrm>
            <a:off x="2079171" y="1183775"/>
            <a:ext cx="6455229" cy="3562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IN" sz="1800" dirty="0" err="1"/>
              <a:t>SingIT</a:t>
            </a:r>
            <a:r>
              <a:rPr lang="en-IN" sz="1800" dirty="0"/>
              <a:t> is an Android-based interactive karaoke app that enhances the singing experience with real-time audio processing and synced lyrics. </a:t>
            </a:r>
          </a:p>
          <a:p>
            <a:pPr marL="285750" indent="-285750"/>
            <a:r>
              <a:rPr lang="en-IN" sz="1800" dirty="0"/>
              <a:t>The system separates each song into three parts—original track, user vocals, and instrumental—and uses a dynamic sound-bar to blend or switch between them. </a:t>
            </a:r>
          </a:p>
          <a:p>
            <a:pPr marL="285750" indent="-285750"/>
            <a:r>
              <a:rPr lang="en-IN" sz="1800" dirty="0"/>
              <a:t>Users can record their vocals, which are processed and mixed with the instrumental to create personalized karaoke tracks. </a:t>
            </a:r>
          </a:p>
          <a:p>
            <a:pPr marL="285750" indent="-285750"/>
            <a:r>
              <a:rPr lang="en-IN" sz="1800" dirty="0"/>
              <a:t>The app provides smooth, accurate lyric synchronization and a fully customizable singing environment optimized for mobile devices. </a:t>
            </a:r>
          </a:p>
        </p:txBody>
      </p:sp>
      <p:grpSp>
        <p:nvGrpSpPr>
          <p:cNvPr id="11" name="Google Shape;800;p30">
            <a:extLst>
              <a:ext uri="{FF2B5EF4-FFF2-40B4-BE49-F238E27FC236}">
                <a16:creationId xmlns:a16="http://schemas.microsoft.com/office/drawing/2014/main" id="{28298DFF-3EFF-9326-9F58-AEE1A2597281}"/>
              </a:ext>
            </a:extLst>
          </p:cNvPr>
          <p:cNvGrpSpPr/>
          <p:nvPr/>
        </p:nvGrpSpPr>
        <p:grpSpPr>
          <a:xfrm>
            <a:off x="395927" y="508228"/>
            <a:ext cx="1528157" cy="641067"/>
            <a:chOff x="3276275" y="2738075"/>
            <a:chExt cx="1837169" cy="770698"/>
          </a:xfrm>
        </p:grpSpPr>
        <p:grpSp>
          <p:nvGrpSpPr>
            <p:cNvPr id="12" name="Google Shape;801;p30">
              <a:extLst>
                <a:ext uri="{FF2B5EF4-FFF2-40B4-BE49-F238E27FC236}">
                  <a16:creationId xmlns:a16="http://schemas.microsoft.com/office/drawing/2014/main" id="{30D87BED-FE5F-D7D6-8FD7-64009BC2E3B4}"/>
                </a:ext>
              </a:extLst>
            </p:cNvPr>
            <p:cNvGrpSpPr/>
            <p:nvPr/>
          </p:nvGrpSpPr>
          <p:grpSpPr>
            <a:xfrm>
              <a:off x="3276275" y="2738075"/>
              <a:ext cx="1837169" cy="770698"/>
              <a:chOff x="1432765" y="1173038"/>
              <a:chExt cx="5858321" cy="2457583"/>
            </a:xfrm>
          </p:grpSpPr>
          <p:sp>
            <p:nvSpPr>
              <p:cNvPr id="17" name="Google Shape;802;p30">
                <a:extLst>
                  <a:ext uri="{FF2B5EF4-FFF2-40B4-BE49-F238E27FC236}">
                    <a16:creationId xmlns:a16="http://schemas.microsoft.com/office/drawing/2014/main" id="{1B20F135-94C0-8306-710A-D736B888C738}"/>
                  </a:ext>
                </a:extLst>
              </p:cNvPr>
              <p:cNvSpPr/>
              <p:nvPr/>
            </p:nvSpPr>
            <p:spPr>
              <a:xfrm>
                <a:off x="1432765" y="1173038"/>
                <a:ext cx="5858321" cy="2457583"/>
              </a:xfrm>
              <a:custGeom>
                <a:avLst/>
                <a:gdLst/>
                <a:ahLst/>
                <a:cxnLst/>
                <a:rect l="l" t="t" r="r" b="b"/>
                <a:pathLst>
                  <a:path w="16273" h="5330" extrusionOk="0">
                    <a:moveTo>
                      <a:pt x="15478" y="5330"/>
                    </a:moveTo>
                    <a:lnTo>
                      <a:pt x="795" y="5330"/>
                    </a:lnTo>
                    <a:cubicBezTo>
                      <a:pt x="358" y="5330"/>
                      <a:pt x="0" y="4971"/>
                      <a:pt x="0" y="4534"/>
                    </a:cubicBezTo>
                    <a:lnTo>
                      <a:pt x="0" y="795"/>
                    </a:lnTo>
                    <a:cubicBezTo>
                      <a:pt x="0" y="357"/>
                      <a:pt x="358" y="0"/>
                      <a:pt x="795" y="0"/>
                    </a:cubicBezTo>
                    <a:lnTo>
                      <a:pt x="15478" y="0"/>
                    </a:lnTo>
                    <a:cubicBezTo>
                      <a:pt x="15915" y="0"/>
                      <a:pt x="16273" y="357"/>
                      <a:pt x="16273" y="795"/>
                    </a:cubicBezTo>
                    <a:lnTo>
                      <a:pt x="16273" y="4534"/>
                    </a:lnTo>
                    <a:cubicBezTo>
                      <a:pt x="16273" y="4971"/>
                      <a:pt x="15915" y="5330"/>
                      <a:pt x="15478" y="533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696EFF"/>
                  </a:gs>
                  <a:gs pos="100000">
                    <a:srgbClr val="E81CFF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00013" dist="123825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03;p30">
                <a:extLst>
                  <a:ext uri="{FF2B5EF4-FFF2-40B4-BE49-F238E27FC236}">
                    <a16:creationId xmlns:a16="http://schemas.microsoft.com/office/drawing/2014/main" id="{34E1AE6B-7C55-D7CE-AA38-49D454FADFBC}"/>
                  </a:ext>
                </a:extLst>
              </p:cNvPr>
              <p:cNvSpPr/>
              <p:nvPr/>
            </p:nvSpPr>
            <p:spPr>
              <a:xfrm>
                <a:off x="3886560" y="2196720"/>
                <a:ext cx="978480" cy="97812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717" extrusionOk="0">
                    <a:moveTo>
                      <a:pt x="1364" y="0"/>
                    </a:moveTo>
                    <a:cubicBezTo>
                      <a:pt x="2114" y="2"/>
                      <a:pt x="2719" y="612"/>
                      <a:pt x="2718" y="1364"/>
                    </a:cubicBezTo>
                    <a:cubicBezTo>
                      <a:pt x="2716" y="2114"/>
                      <a:pt x="2107" y="2719"/>
                      <a:pt x="1354" y="2717"/>
                    </a:cubicBezTo>
                    <a:cubicBezTo>
                      <a:pt x="604" y="2716"/>
                      <a:pt x="0" y="2107"/>
                      <a:pt x="0" y="1354"/>
                    </a:cubicBezTo>
                    <a:cubicBezTo>
                      <a:pt x="1" y="605"/>
                      <a:pt x="612" y="-2"/>
                      <a:pt x="1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804;p30">
                <a:extLst>
                  <a:ext uri="{FF2B5EF4-FFF2-40B4-BE49-F238E27FC236}">
                    <a16:creationId xmlns:a16="http://schemas.microsoft.com/office/drawing/2014/main" id="{082E1F9A-A0A6-038D-016F-71DA77DAA8FC}"/>
                  </a:ext>
                </a:extLst>
              </p:cNvPr>
              <p:cNvSpPr/>
              <p:nvPr/>
            </p:nvSpPr>
            <p:spPr>
              <a:xfrm>
                <a:off x="1913040" y="2485080"/>
                <a:ext cx="533160" cy="40140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15" extrusionOk="0">
                    <a:moveTo>
                      <a:pt x="444" y="123"/>
                    </a:moveTo>
                    <a:cubicBezTo>
                      <a:pt x="393" y="123"/>
                      <a:pt x="338" y="133"/>
                      <a:pt x="279" y="156"/>
                    </a:cubicBezTo>
                    <a:cubicBezTo>
                      <a:pt x="174" y="195"/>
                      <a:pt x="127" y="266"/>
                      <a:pt x="123" y="385"/>
                    </a:cubicBezTo>
                    <a:lnTo>
                      <a:pt x="123" y="385"/>
                    </a:lnTo>
                    <a:cubicBezTo>
                      <a:pt x="120" y="464"/>
                      <a:pt x="155" y="538"/>
                      <a:pt x="237" y="625"/>
                    </a:cubicBezTo>
                    <a:cubicBezTo>
                      <a:pt x="376" y="773"/>
                      <a:pt x="564" y="887"/>
                      <a:pt x="731" y="987"/>
                    </a:cubicBezTo>
                    <a:cubicBezTo>
                      <a:pt x="737" y="991"/>
                      <a:pt x="740" y="992"/>
                      <a:pt x="740" y="992"/>
                    </a:cubicBezTo>
                    <a:cubicBezTo>
                      <a:pt x="740" y="992"/>
                      <a:pt x="743" y="991"/>
                      <a:pt x="755" y="983"/>
                    </a:cubicBezTo>
                    <a:lnTo>
                      <a:pt x="771" y="973"/>
                    </a:lnTo>
                    <a:cubicBezTo>
                      <a:pt x="916" y="884"/>
                      <a:pt x="1066" y="794"/>
                      <a:pt x="1186" y="682"/>
                    </a:cubicBezTo>
                    <a:cubicBezTo>
                      <a:pt x="1273" y="602"/>
                      <a:pt x="1325" y="528"/>
                      <a:pt x="1348" y="452"/>
                    </a:cubicBezTo>
                    <a:cubicBezTo>
                      <a:pt x="1382" y="337"/>
                      <a:pt x="1333" y="221"/>
                      <a:pt x="1226" y="166"/>
                    </a:cubicBezTo>
                    <a:cubicBezTo>
                      <a:pt x="1104" y="101"/>
                      <a:pt x="943" y="113"/>
                      <a:pt x="834" y="195"/>
                    </a:cubicBezTo>
                    <a:cubicBezTo>
                      <a:pt x="747" y="261"/>
                      <a:pt x="688" y="227"/>
                      <a:pt x="640" y="190"/>
                    </a:cubicBezTo>
                    <a:cubicBezTo>
                      <a:pt x="583" y="145"/>
                      <a:pt x="516" y="123"/>
                      <a:pt x="444" y="123"/>
                    </a:cubicBezTo>
                    <a:moveTo>
                      <a:pt x="739" y="1115"/>
                    </a:moveTo>
                    <a:cubicBezTo>
                      <a:pt x="718" y="1115"/>
                      <a:pt x="693" y="1109"/>
                      <a:pt x="667" y="1093"/>
                    </a:cubicBezTo>
                    <a:cubicBezTo>
                      <a:pt x="494" y="988"/>
                      <a:pt x="297" y="870"/>
                      <a:pt x="147" y="709"/>
                    </a:cubicBezTo>
                    <a:cubicBezTo>
                      <a:pt x="81" y="639"/>
                      <a:pt x="-5" y="528"/>
                      <a:pt x="0" y="380"/>
                    </a:cubicBezTo>
                    <a:cubicBezTo>
                      <a:pt x="4" y="213"/>
                      <a:pt x="84" y="98"/>
                      <a:pt x="236" y="41"/>
                    </a:cubicBezTo>
                    <a:cubicBezTo>
                      <a:pt x="417" y="-28"/>
                      <a:pt x="583" y="-11"/>
                      <a:pt x="715" y="92"/>
                    </a:cubicBezTo>
                    <a:cubicBezTo>
                      <a:pt x="733" y="105"/>
                      <a:pt x="739" y="108"/>
                      <a:pt x="741" y="109"/>
                    </a:cubicBezTo>
                    <a:cubicBezTo>
                      <a:pt x="741" y="109"/>
                      <a:pt x="747" y="106"/>
                      <a:pt x="760" y="97"/>
                    </a:cubicBezTo>
                    <a:cubicBezTo>
                      <a:pt x="905" y="-12"/>
                      <a:pt x="1121" y="-29"/>
                      <a:pt x="1284" y="57"/>
                    </a:cubicBezTo>
                    <a:cubicBezTo>
                      <a:pt x="1442" y="139"/>
                      <a:pt x="1516" y="317"/>
                      <a:pt x="1465" y="487"/>
                    </a:cubicBezTo>
                    <a:cubicBezTo>
                      <a:pt x="1436" y="585"/>
                      <a:pt x="1375" y="676"/>
                      <a:pt x="1270" y="773"/>
                    </a:cubicBezTo>
                    <a:cubicBezTo>
                      <a:pt x="1140" y="892"/>
                      <a:pt x="986" y="986"/>
                      <a:pt x="836" y="1078"/>
                    </a:cubicBezTo>
                    <a:lnTo>
                      <a:pt x="820" y="1088"/>
                    </a:lnTo>
                    <a:cubicBezTo>
                      <a:pt x="796" y="1102"/>
                      <a:pt x="770" y="1115"/>
                      <a:pt x="739" y="11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805;p30">
                <a:extLst>
                  <a:ext uri="{FF2B5EF4-FFF2-40B4-BE49-F238E27FC236}">
                    <a16:creationId xmlns:a16="http://schemas.microsoft.com/office/drawing/2014/main" id="{49129494-3B86-BE7D-DB14-77CE0D0D4103}"/>
                  </a:ext>
                </a:extLst>
              </p:cNvPr>
              <p:cNvSpPr/>
              <p:nvPr/>
            </p:nvSpPr>
            <p:spPr>
              <a:xfrm>
                <a:off x="5314680" y="2520720"/>
                <a:ext cx="244440" cy="32760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910" extrusionOk="0">
                    <a:moveTo>
                      <a:pt x="621" y="2"/>
                    </a:moveTo>
                    <a:cubicBezTo>
                      <a:pt x="575" y="2"/>
                      <a:pt x="565" y="39"/>
                      <a:pt x="565" y="79"/>
                    </a:cubicBezTo>
                    <a:cubicBezTo>
                      <a:pt x="566" y="204"/>
                      <a:pt x="566" y="328"/>
                      <a:pt x="566" y="453"/>
                    </a:cubicBezTo>
                    <a:lnTo>
                      <a:pt x="565" y="453"/>
                    </a:lnTo>
                    <a:cubicBezTo>
                      <a:pt x="565" y="580"/>
                      <a:pt x="565" y="707"/>
                      <a:pt x="565" y="834"/>
                    </a:cubicBezTo>
                    <a:cubicBezTo>
                      <a:pt x="565" y="874"/>
                      <a:pt x="576" y="910"/>
                      <a:pt x="623" y="909"/>
                    </a:cubicBezTo>
                    <a:cubicBezTo>
                      <a:pt x="671" y="907"/>
                      <a:pt x="679" y="873"/>
                      <a:pt x="679" y="832"/>
                    </a:cubicBezTo>
                    <a:cubicBezTo>
                      <a:pt x="678" y="580"/>
                      <a:pt x="678" y="328"/>
                      <a:pt x="679" y="77"/>
                    </a:cubicBezTo>
                    <a:cubicBezTo>
                      <a:pt x="679" y="35"/>
                      <a:pt x="666" y="1"/>
                      <a:pt x="621" y="2"/>
                    </a:cubicBezTo>
                    <a:moveTo>
                      <a:pt x="526" y="516"/>
                    </a:moveTo>
                    <a:cubicBezTo>
                      <a:pt x="388" y="638"/>
                      <a:pt x="250" y="759"/>
                      <a:pt x="112" y="880"/>
                    </a:cubicBezTo>
                    <a:cubicBezTo>
                      <a:pt x="90" y="900"/>
                      <a:pt x="66" y="921"/>
                      <a:pt x="33" y="905"/>
                    </a:cubicBezTo>
                    <a:cubicBezTo>
                      <a:pt x="1" y="889"/>
                      <a:pt x="0" y="860"/>
                      <a:pt x="0" y="830"/>
                    </a:cubicBezTo>
                    <a:cubicBezTo>
                      <a:pt x="1" y="705"/>
                      <a:pt x="0" y="580"/>
                      <a:pt x="0" y="456"/>
                    </a:cubicBezTo>
                    <a:cubicBezTo>
                      <a:pt x="0" y="330"/>
                      <a:pt x="0" y="205"/>
                      <a:pt x="0" y="81"/>
                    </a:cubicBezTo>
                    <a:cubicBezTo>
                      <a:pt x="0" y="51"/>
                      <a:pt x="0" y="22"/>
                      <a:pt x="33" y="6"/>
                    </a:cubicBezTo>
                    <a:cubicBezTo>
                      <a:pt x="68" y="-10"/>
                      <a:pt x="89" y="11"/>
                      <a:pt x="112" y="30"/>
                    </a:cubicBezTo>
                    <a:cubicBezTo>
                      <a:pt x="249" y="151"/>
                      <a:pt x="388" y="272"/>
                      <a:pt x="526" y="394"/>
                    </a:cubicBezTo>
                    <a:cubicBezTo>
                      <a:pt x="578" y="441"/>
                      <a:pt x="578" y="469"/>
                      <a:pt x="526" y="5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806;p30">
                <a:extLst>
                  <a:ext uri="{FF2B5EF4-FFF2-40B4-BE49-F238E27FC236}">
                    <a16:creationId xmlns:a16="http://schemas.microsoft.com/office/drawing/2014/main" id="{D758209E-2B03-A614-7203-34426E8911D6}"/>
                  </a:ext>
                </a:extLst>
              </p:cNvPr>
              <p:cNvSpPr/>
              <p:nvPr/>
            </p:nvSpPr>
            <p:spPr>
              <a:xfrm>
                <a:off x="3192840" y="2524320"/>
                <a:ext cx="244080" cy="32904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14" extrusionOk="0">
                    <a:moveTo>
                      <a:pt x="678" y="460"/>
                    </a:moveTo>
                    <a:cubicBezTo>
                      <a:pt x="678" y="335"/>
                      <a:pt x="678" y="210"/>
                      <a:pt x="678" y="85"/>
                    </a:cubicBezTo>
                    <a:cubicBezTo>
                      <a:pt x="678" y="53"/>
                      <a:pt x="678" y="21"/>
                      <a:pt x="643" y="5"/>
                    </a:cubicBezTo>
                    <a:cubicBezTo>
                      <a:pt x="610" y="-10"/>
                      <a:pt x="587" y="11"/>
                      <a:pt x="565" y="31"/>
                    </a:cubicBezTo>
                    <a:cubicBezTo>
                      <a:pt x="427" y="153"/>
                      <a:pt x="289" y="274"/>
                      <a:pt x="152" y="396"/>
                    </a:cubicBezTo>
                    <a:cubicBezTo>
                      <a:pt x="99" y="443"/>
                      <a:pt x="99" y="471"/>
                      <a:pt x="153" y="518"/>
                    </a:cubicBezTo>
                    <a:cubicBezTo>
                      <a:pt x="289" y="641"/>
                      <a:pt x="427" y="762"/>
                      <a:pt x="565" y="883"/>
                    </a:cubicBezTo>
                    <a:cubicBezTo>
                      <a:pt x="588" y="904"/>
                      <a:pt x="610" y="924"/>
                      <a:pt x="644" y="909"/>
                    </a:cubicBezTo>
                    <a:cubicBezTo>
                      <a:pt x="679" y="892"/>
                      <a:pt x="678" y="860"/>
                      <a:pt x="678" y="828"/>
                    </a:cubicBezTo>
                    <a:cubicBezTo>
                      <a:pt x="678" y="705"/>
                      <a:pt x="678" y="583"/>
                      <a:pt x="678" y="460"/>
                    </a:cubicBezTo>
                    <a:moveTo>
                      <a:pt x="112" y="464"/>
                    </a:moveTo>
                    <a:cubicBezTo>
                      <a:pt x="112" y="587"/>
                      <a:pt x="112" y="709"/>
                      <a:pt x="112" y="832"/>
                    </a:cubicBezTo>
                    <a:cubicBezTo>
                      <a:pt x="112" y="874"/>
                      <a:pt x="106" y="914"/>
                      <a:pt x="54" y="912"/>
                    </a:cubicBezTo>
                    <a:cubicBezTo>
                      <a:pt x="7" y="911"/>
                      <a:pt x="0" y="874"/>
                      <a:pt x="0" y="834"/>
                    </a:cubicBezTo>
                    <a:cubicBezTo>
                      <a:pt x="0" y="582"/>
                      <a:pt x="0" y="331"/>
                      <a:pt x="0" y="78"/>
                    </a:cubicBezTo>
                    <a:cubicBezTo>
                      <a:pt x="0" y="38"/>
                      <a:pt x="8" y="3"/>
                      <a:pt x="55" y="2"/>
                    </a:cubicBezTo>
                    <a:cubicBezTo>
                      <a:pt x="103" y="1"/>
                      <a:pt x="112" y="37"/>
                      <a:pt x="112" y="77"/>
                    </a:cubicBezTo>
                    <a:cubicBezTo>
                      <a:pt x="112" y="206"/>
                      <a:pt x="112" y="335"/>
                      <a:pt x="112" y="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807;p30">
                <a:extLst>
                  <a:ext uri="{FF2B5EF4-FFF2-40B4-BE49-F238E27FC236}">
                    <a16:creationId xmlns:a16="http://schemas.microsoft.com/office/drawing/2014/main" id="{787EA03E-D6C4-C880-D6BE-B0713300BA61}"/>
                  </a:ext>
                </a:extLst>
              </p:cNvPr>
              <p:cNvSpPr/>
              <p:nvPr/>
            </p:nvSpPr>
            <p:spPr>
              <a:xfrm>
                <a:off x="6402240" y="2480760"/>
                <a:ext cx="408960" cy="4118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44" extrusionOk="0">
                    <a:moveTo>
                      <a:pt x="571" y="1009"/>
                    </a:moveTo>
                    <a:cubicBezTo>
                      <a:pt x="822" y="1032"/>
                      <a:pt x="1020" y="820"/>
                      <a:pt x="1026" y="557"/>
                    </a:cubicBezTo>
                    <a:cubicBezTo>
                      <a:pt x="1031" y="321"/>
                      <a:pt x="808" y="110"/>
                      <a:pt x="570" y="111"/>
                    </a:cubicBezTo>
                    <a:cubicBezTo>
                      <a:pt x="319" y="111"/>
                      <a:pt x="116" y="320"/>
                      <a:pt x="119" y="574"/>
                    </a:cubicBezTo>
                    <a:cubicBezTo>
                      <a:pt x="121" y="822"/>
                      <a:pt x="315" y="1009"/>
                      <a:pt x="571" y="1009"/>
                    </a:cubicBezTo>
                    <a:moveTo>
                      <a:pt x="1135" y="573"/>
                    </a:moveTo>
                    <a:cubicBezTo>
                      <a:pt x="1156" y="850"/>
                      <a:pt x="898" y="1130"/>
                      <a:pt x="572" y="1144"/>
                    </a:cubicBezTo>
                    <a:cubicBezTo>
                      <a:pt x="272" y="1156"/>
                      <a:pt x="-1" y="871"/>
                      <a:pt x="0" y="562"/>
                    </a:cubicBezTo>
                    <a:cubicBezTo>
                      <a:pt x="2" y="255"/>
                      <a:pt x="261" y="-2"/>
                      <a:pt x="568" y="0"/>
                    </a:cubicBezTo>
                    <a:cubicBezTo>
                      <a:pt x="895" y="1"/>
                      <a:pt x="1136" y="245"/>
                      <a:pt x="1135" y="5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808;p30">
                <a:extLst>
                  <a:ext uri="{FF2B5EF4-FFF2-40B4-BE49-F238E27FC236}">
                    <a16:creationId xmlns:a16="http://schemas.microsoft.com/office/drawing/2014/main" id="{83DB3FFA-0F3E-65D6-4121-E74B0E1AD0FD}"/>
                  </a:ext>
                </a:extLst>
              </p:cNvPr>
              <p:cNvSpPr/>
              <p:nvPr/>
            </p:nvSpPr>
            <p:spPr>
              <a:xfrm>
                <a:off x="6521400" y="2593440"/>
                <a:ext cx="173520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2" extrusionOk="0">
                    <a:moveTo>
                      <a:pt x="241" y="502"/>
                    </a:moveTo>
                    <a:cubicBezTo>
                      <a:pt x="192" y="500"/>
                      <a:pt x="184" y="464"/>
                      <a:pt x="187" y="427"/>
                    </a:cubicBezTo>
                    <a:cubicBezTo>
                      <a:pt x="196" y="339"/>
                      <a:pt x="156" y="309"/>
                      <a:pt x="72" y="315"/>
                    </a:cubicBezTo>
                    <a:cubicBezTo>
                      <a:pt x="34" y="317"/>
                      <a:pt x="-1" y="304"/>
                      <a:pt x="0" y="256"/>
                    </a:cubicBezTo>
                    <a:cubicBezTo>
                      <a:pt x="2" y="221"/>
                      <a:pt x="26" y="195"/>
                      <a:pt x="59" y="198"/>
                    </a:cubicBezTo>
                    <a:cubicBezTo>
                      <a:pt x="162" y="204"/>
                      <a:pt x="192" y="151"/>
                      <a:pt x="191" y="58"/>
                    </a:cubicBezTo>
                    <a:cubicBezTo>
                      <a:pt x="190" y="29"/>
                      <a:pt x="205" y="-4"/>
                      <a:pt x="246" y="1"/>
                    </a:cubicBezTo>
                    <a:cubicBezTo>
                      <a:pt x="277" y="4"/>
                      <a:pt x="283" y="35"/>
                      <a:pt x="283" y="58"/>
                    </a:cubicBezTo>
                    <a:cubicBezTo>
                      <a:pt x="282" y="150"/>
                      <a:pt x="313" y="204"/>
                      <a:pt x="416" y="199"/>
                    </a:cubicBezTo>
                    <a:cubicBezTo>
                      <a:pt x="453" y="196"/>
                      <a:pt x="486" y="223"/>
                      <a:pt x="481" y="267"/>
                    </a:cubicBezTo>
                    <a:cubicBezTo>
                      <a:pt x="477" y="302"/>
                      <a:pt x="444" y="317"/>
                      <a:pt x="412" y="314"/>
                    </a:cubicBezTo>
                    <a:cubicBezTo>
                      <a:pt x="308" y="302"/>
                      <a:pt x="276" y="353"/>
                      <a:pt x="285" y="448"/>
                    </a:cubicBezTo>
                    <a:cubicBezTo>
                      <a:pt x="287" y="474"/>
                      <a:pt x="272" y="497"/>
                      <a:pt x="241" y="5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809;p30">
                <a:extLst>
                  <a:ext uri="{FF2B5EF4-FFF2-40B4-BE49-F238E27FC236}">
                    <a16:creationId xmlns:a16="http://schemas.microsoft.com/office/drawing/2014/main" id="{F748776B-3B80-07EC-91DA-6629D94A7E4B}"/>
                  </a:ext>
                </a:extLst>
              </p:cNvPr>
              <p:cNvSpPr/>
              <p:nvPr/>
            </p:nvSpPr>
            <p:spPr>
              <a:xfrm>
                <a:off x="4283640" y="2549160"/>
                <a:ext cx="265320" cy="32760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910" extrusionOk="0">
                    <a:moveTo>
                      <a:pt x="685" y="516"/>
                    </a:moveTo>
                    <a:cubicBezTo>
                      <a:pt x="506" y="638"/>
                      <a:pt x="326" y="759"/>
                      <a:pt x="146" y="881"/>
                    </a:cubicBezTo>
                    <a:cubicBezTo>
                      <a:pt x="117" y="900"/>
                      <a:pt x="87" y="920"/>
                      <a:pt x="43" y="904"/>
                    </a:cubicBezTo>
                    <a:cubicBezTo>
                      <a:pt x="2" y="890"/>
                      <a:pt x="0" y="860"/>
                      <a:pt x="0" y="829"/>
                    </a:cubicBezTo>
                    <a:cubicBezTo>
                      <a:pt x="1" y="705"/>
                      <a:pt x="0" y="580"/>
                      <a:pt x="0" y="455"/>
                    </a:cubicBezTo>
                    <a:cubicBezTo>
                      <a:pt x="0" y="330"/>
                      <a:pt x="1" y="206"/>
                      <a:pt x="0" y="81"/>
                    </a:cubicBezTo>
                    <a:cubicBezTo>
                      <a:pt x="0" y="50"/>
                      <a:pt x="1" y="22"/>
                      <a:pt x="43" y="6"/>
                    </a:cubicBezTo>
                    <a:cubicBezTo>
                      <a:pt x="88" y="-11"/>
                      <a:pt x="117" y="10"/>
                      <a:pt x="145" y="30"/>
                    </a:cubicBezTo>
                    <a:cubicBezTo>
                      <a:pt x="326" y="151"/>
                      <a:pt x="506" y="272"/>
                      <a:pt x="685" y="394"/>
                    </a:cubicBezTo>
                    <a:cubicBezTo>
                      <a:pt x="754" y="440"/>
                      <a:pt x="754" y="469"/>
                      <a:pt x="685" y="516"/>
                    </a:cubicBezTo>
                    <a:close/>
                  </a:path>
                </a:pathLst>
              </a:custGeom>
              <a:solidFill>
                <a:srgbClr val="E81CF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810;p30">
              <a:extLst>
                <a:ext uri="{FF2B5EF4-FFF2-40B4-BE49-F238E27FC236}">
                  <a16:creationId xmlns:a16="http://schemas.microsoft.com/office/drawing/2014/main" id="{9A9F133F-3C73-BDBD-2506-897E851F40FD}"/>
                </a:ext>
              </a:extLst>
            </p:cNvPr>
            <p:cNvGrpSpPr/>
            <p:nvPr/>
          </p:nvGrpSpPr>
          <p:grpSpPr>
            <a:xfrm>
              <a:off x="3422862" y="2869595"/>
              <a:ext cx="1543150" cy="91500"/>
              <a:chOff x="-4659725" y="114100"/>
              <a:chExt cx="1543150" cy="91500"/>
            </a:xfrm>
          </p:grpSpPr>
          <p:cxnSp>
            <p:nvCxnSpPr>
              <p:cNvPr id="14" name="Google Shape;811;p30">
                <a:extLst>
                  <a:ext uri="{FF2B5EF4-FFF2-40B4-BE49-F238E27FC236}">
                    <a16:creationId xmlns:a16="http://schemas.microsoft.com/office/drawing/2014/main" id="{0A7232F1-CDD4-608A-7B7F-B746D4803BC1}"/>
                  </a:ext>
                </a:extLst>
              </p:cNvPr>
              <p:cNvCxnSpPr/>
              <p:nvPr/>
            </p:nvCxnSpPr>
            <p:spPr>
              <a:xfrm>
                <a:off x="-4658875" y="159775"/>
                <a:ext cx="154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812;p30">
                <a:extLst>
                  <a:ext uri="{FF2B5EF4-FFF2-40B4-BE49-F238E27FC236}">
                    <a16:creationId xmlns:a16="http://schemas.microsoft.com/office/drawing/2014/main" id="{E1EBFD65-681F-F862-C39B-8307521AA349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>
                <a:off x="-4659725" y="159850"/>
                <a:ext cx="110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Google Shape;813;p30">
                <a:extLst>
                  <a:ext uri="{FF2B5EF4-FFF2-40B4-BE49-F238E27FC236}">
                    <a16:creationId xmlns:a16="http://schemas.microsoft.com/office/drawing/2014/main" id="{680EAA12-1DCE-5614-BF11-9E89EF92F682}"/>
                  </a:ext>
                </a:extLst>
              </p:cNvPr>
              <p:cNvSpPr/>
              <p:nvPr/>
            </p:nvSpPr>
            <p:spPr>
              <a:xfrm>
                <a:off x="-3556325" y="114100"/>
                <a:ext cx="91500" cy="915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exandria"/>
                  <a:ea typeface="Alexandria"/>
                  <a:cs typeface="Alexandria"/>
                  <a:sym typeface="Alexandria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5"/>
          <p:cNvSpPr txBox="1">
            <a:spLocks noGrp="1"/>
          </p:cNvSpPr>
          <p:nvPr>
            <p:ph type="title"/>
          </p:nvPr>
        </p:nvSpPr>
        <p:spPr>
          <a:xfrm>
            <a:off x="720000" y="238195"/>
            <a:ext cx="7704000" cy="569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904" name="Google Shape;904;p35"/>
          <p:cNvSpPr txBox="1">
            <a:spLocks noGrp="1"/>
          </p:cNvSpPr>
          <p:nvPr>
            <p:ph type="subTitle" idx="3"/>
          </p:nvPr>
        </p:nvSpPr>
        <p:spPr>
          <a:xfrm>
            <a:off x="293914" y="1017725"/>
            <a:ext cx="8672985" cy="3029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sz="1800" dirty="0"/>
              <a:t>To develop an Android application that allows users to enjoy music in three distinct modes – original song with lyrics, user’s vocal recording, and instrumental (karaoke) version.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sz="1800" dirty="0"/>
              <a:t>Users can sign up, log in, and manage their accounts.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sz="1800" dirty="0"/>
              <a:t>To implement a sound bar controller that enables smooth switching or blending between original vocals, user vocals, and instrumental tracks.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sz="1800" dirty="0"/>
              <a:t>To allow users to record their own vocals and overlay them on instrumental tracks.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sz="1800" dirty="0"/>
              <a:t>To create a user-friendly interface that makes music interaction enjoyable and intuitive.</a:t>
            </a:r>
          </a:p>
          <a:p>
            <a:pPr marL="0" indent="0" algn="just"/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6"/>
          <p:cNvSpPr txBox="1">
            <a:spLocks noGrp="1"/>
          </p:cNvSpPr>
          <p:nvPr>
            <p:ph type="subTitle" idx="1"/>
          </p:nvPr>
        </p:nvSpPr>
        <p:spPr>
          <a:xfrm>
            <a:off x="714975" y="1118277"/>
            <a:ext cx="2877313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IN" dirty="0"/>
              <a:t>Operating System</a:t>
            </a:r>
          </a:p>
        </p:txBody>
      </p:sp>
      <p:sp>
        <p:nvSpPr>
          <p:cNvPr id="913" name="Google Shape;913;p36"/>
          <p:cNvSpPr txBox="1">
            <a:spLocks noGrp="1"/>
          </p:cNvSpPr>
          <p:nvPr>
            <p:ph type="subTitle" idx="5"/>
          </p:nvPr>
        </p:nvSpPr>
        <p:spPr>
          <a:xfrm>
            <a:off x="714974" y="2395728"/>
            <a:ext cx="231103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Language</a:t>
            </a:r>
            <a:endParaRPr dirty="0"/>
          </a:p>
        </p:txBody>
      </p:sp>
      <p:sp>
        <p:nvSpPr>
          <p:cNvPr id="915" name="Google Shape;91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Description</a:t>
            </a:r>
            <a:endParaRPr dirty="0"/>
          </a:p>
        </p:txBody>
      </p:sp>
      <p:sp>
        <p:nvSpPr>
          <p:cNvPr id="916" name="Google Shape;916;p36"/>
          <p:cNvSpPr txBox="1">
            <a:spLocks noGrp="1"/>
          </p:cNvSpPr>
          <p:nvPr>
            <p:ph type="subTitle" idx="2"/>
          </p:nvPr>
        </p:nvSpPr>
        <p:spPr>
          <a:xfrm>
            <a:off x="845604" y="1547902"/>
            <a:ext cx="21804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dirty="0"/>
              <a:t>Windows 11</a:t>
            </a:r>
          </a:p>
          <a:p>
            <a:pPr marL="0" indent="0"/>
            <a:endParaRPr dirty="0"/>
          </a:p>
        </p:txBody>
      </p:sp>
      <p:sp>
        <p:nvSpPr>
          <p:cNvPr id="917" name="Google Shape;917;p36"/>
          <p:cNvSpPr txBox="1">
            <a:spLocks noGrp="1"/>
          </p:cNvSpPr>
          <p:nvPr>
            <p:ph type="subTitle" idx="3"/>
          </p:nvPr>
        </p:nvSpPr>
        <p:spPr>
          <a:xfrm>
            <a:off x="845604" y="2914480"/>
            <a:ext cx="21804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</a:t>
            </a:r>
            <a:endParaRPr dirty="0"/>
          </a:p>
        </p:txBody>
      </p:sp>
      <p:pic>
        <p:nvPicPr>
          <p:cNvPr id="2" name="Google Shape;2269;p132">
            <a:extLst>
              <a:ext uri="{FF2B5EF4-FFF2-40B4-BE49-F238E27FC236}">
                <a16:creationId xmlns:a16="http://schemas.microsoft.com/office/drawing/2014/main" id="{2724F897-1EAB-BCF8-E0CD-667340A8BF08}"/>
              </a:ext>
            </a:extLst>
          </p:cNvPr>
          <p:cNvPicPr preferRelativeResize="0"/>
          <p:nvPr/>
        </p:nvPicPr>
        <p:blipFill>
          <a:blip r:embed="rId3"/>
          <a:srcRect l="22925" r="22925"/>
          <a:stretch/>
        </p:blipFill>
        <p:spPr>
          <a:xfrm>
            <a:off x="3146745" y="1512851"/>
            <a:ext cx="1116000" cy="906504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Google Shape;913;p36">
            <a:extLst>
              <a:ext uri="{FF2B5EF4-FFF2-40B4-BE49-F238E27FC236}">
                <a16:creationId xmlns:a16="http://schemas.microsoft.com/office/drawing/2014/main" id="{F532A7B5-81A9-AF36-14B6-EF128F08E935}"/>
              </a:ext>
            </a:extLst>
          </p:cNvPr>
          <p:cNvSpPr txBox="1">
            <a:spLocks/>
          </p:cNvSpPr>
          <p:nvPr/>
        </p:nvSpPr>
        <p:spPr>
          <a:xfrm>
            <a:off x="714974" y="3673179"/>
            <a:ext cx="2561626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pPr marL="0" indent="0"/>
            <a:r>
              <a:rPr lang="en-IN" dirty="0"/>
              <a:t>Back-end Tools</a:t>
            </a:r>
          </a:p>
        </p:txBody>
      </p:sp>
      <p:sp>
        <p:nvSpPr>
          <p:cNvPr id="4" name="Google Shape;917;p36">
            <a:extLst>
              <a:ext uri="{FF2B5EF4-FFF2-40B4-BE49-F238E27FC236}">
                <a16:creationId xmlns:a16="http://schemas.microsoft.com/office/drawing/2014/main" id="{1873C565-D75E-2CD4-2FC5-CE44F81F6111}"/>
              </a:ext>
            </a:extLst>
          </p:cNvPr>
          <p:cNvSpPr txBox="1">
            <a:spLocks/>
          </p:cNvSpPr>
          <p:nvPr/>
        </p:nvSpPr>
        <p:spPr>
          <a:xfrm>
            <a:off x="845604" y="4191931"/>
            <a:ext cx="2180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pPr marL="0" indent="0"/>
            <a:r>
              <a:rPr lang="en-IN" dirty="0"/>
              <a:t>PHP</a:t>
            </a:r>
          </a:p>
        </p:txBody>
      </p:sp>
      <p:sp>
        <p:nvSpPr>
          <p:cNvPr id="9" name="Google Shape;913;p36">
            <a:extLst>
              <a:ext uri="{FF2B5EF4-FFF2-40B4-BE49-F238E27FC236}">
                <a16:creationId xmlns:a16="http://schemas.microsoft.com/office/drawing/2014/main" id="{2A517DAA-05DF-98D4-A009-60C6B01FD4F8}"/>
              </a:ext>
            </a:extLst>
          </p:cNvPr>
          <p:cNvSpPr txBox="1">
            <a:spLocks/>
          </p:cNvSpPr>
          <p:nvPr/>
        </p:nvSpPr>
        <p:spPr>
          <a:xfrm>
            <a:off x="4675078" y="1118277"/>
            <a:ext cx="231103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pPr marL="0" indent="0"/>
            <a:r>
              <a:rPr lang="en-IN" dirty="0"/>
              <a:t>Database</a:t>
            </a:r>
          </a:p>
        </p:txBody>
      </p:sp>
      <p:sp>
        <p:nvSpPr>
          <p:cNvPr id="10" name="Google Shape;917;p36">
            <a:extLst>
              <a:ext uri="{FF2B5EF4-FFF2-40B4-BE49-F238E27FC236}">
                <a16:creationId xmlns:a16="http://schemas.microsoft.com/office/drawing/2014/main" id="{E18FB583-4011-4B96-1455-DE440C281232}"/>
              </a:ext>
            </a:extLst>
          </p:cNvPr>
          <p:cNvSpPr txBox="1">
            <a:spLocks/>
          </p:cNvSpPr>
          <p:nvPr/>
        </p:nvSpPr>
        <p:spPr>
          <a:xfrm>
            <a:off x="4805708" y="1637029"/>
            <a:ext cx="2180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pPr marL="0" indent="0"/>
            <a:r>
              <a:rPr lang="en-IN" dirty="0"/>
              <a:t>MySQL</a:t>
            </a:r>
          </a:p>
        </p:txBody>
      </p:sp>
      <p:sp>
        <p:nvSpPr>
          <p:cNvPr id="11" name="Google Shape;913;p36">
            <a:extLst>
              <a:ext uri="{FF2B5EF4-FFF2-40B4-BE49-F238E27FC236}">
                <a16:creationId xmlns:a16="http://schemas.microsoft.com/office/drawing/2014/main" id="{C0422461-6D61-57A4-5C91-A2B99A791A94}"/>
              </a:ext>
            </a:extLst>
          </p:cNvPr>
          <p:cNvSpPr txBox="1">
            <a:spLocks/>
          </p:cNvSpPr>
          <p:nvPr/>
        </p:nvSpPr>
        <p:spPr>
          <a:xfrm>
            <a:off x="4675078" y="2395727"/>
            <a:ext cx="2637826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pPr marL="0" indent="0"/>
            <a:r>
              <a:rPr lang="en-IN" dirty="0"/>
              <a:t>Front-end Tools</a:t>
            </a:r>
          </a:p>
        </p:txBody>
      </p:sp>
      <p:sp>
        <p:nvSpPr>
          <p:cNvPr id="12" name="Google Shape;917;p36">
            <a:extLst>
              <a:ext uri="{FF2B5EF4-FFF2-40B4-BE49-F238E27FC236}">
                <a16:creationId xmlns:a16="http://schemas.microsoft.com/office/drawing/2014/main" id="{18B0F256-A0EE-59FD-44FB-AE9C1B9BA7F6}"/>
              </a:ext>
            </a:extLst>
          </p:cNvPr>
          <p:cNvSpPr txBox="1">
            <a:spLocks/>
          </p:cNvSpPr>
          <p:nvPr/>
        </p:nvSpPr>
        <p:spPr>
          <a:xfrm>
            <a:off x="4805708" y="2914479"/>
            <a:ext cx="2180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pPr marL="0" indent="0"/>
            <a:r>
              <a:rPr lang="en-IN" dirty="0"/>
              <a:t>HTML, CSS, </a:t>
            </a:r>
            <a:r>
              <a:rPr lang="en-IN" dirty="0" err="1"/>
              <a:t>Bootsrap</a:t>
            </a:r>
            <a:r>
              <a:rPr lang="en-IN" dirty="0"/>
              <a:t>,</a:t>
            </a:r>
          </a:p>
          <a:p>
            <a:pPr marL="0" indent="0"/>
            <a:r>
              <a:rPr lang="en-IN" dirty="0"/>
              <a:t> JS, jQuery, Ajax</a:t>
            </a:r>
          </a:p>
        </p:txBody>
      </p:sp>
      <p:sp>
        <p:nvSpPr>
          <p:cNvPr id="13" name="Google Shape;913;p36">
            <a:extLst>
              <a:ext uri="{FF2B5EF4-FFF2-40B4-BE49-F238E27FC236}">
                <a16:creationId xmlns:a16="http://schemas.microsoft.com/office/drawing/2014/main" id="{CF079510-1D60-FE82-31C2-4F58BEF8CBA4}"/>
              </a:ext>
            </a:extLst>
          </p:cNvPr>
          <p:cNvSpPr txBox="1">
            <a:spLocks/>
          </p:cNvSpPr>
          <p:nvPr/>
        </p:nvSpPr>
        <p:spPr>
          <a:xfrm>
            <a:off x="4675078" y="3677871"/>
            <a:ext cx="231103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1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Medium"/>
              <a:buNone/>
              <a:defRPr sz="24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pPr marL="0" indent="0"/>
            <a:r>
              <a:rPr lang="en-IN" dirty="0"/>
              <a:t>Web Server</a:t>
            </a:r>
          </a:p>
        </p:txBody>
      </p:sp>
      <p:sp>
        <p:nvSpPr>
          <p:cNvPr id="14" name="Google Shape;917;p36">
            <a:extLst>
              <a:ext uri="{FF2B5EF4-FFF2-40B4-BE49-F238E27FC236}">
                <a16:creationId xmlns:a16="http://schemas.microsoft.com/office/drawing/2014/main" id="{6B054BC4-CEDC-940A-60B0-97CBFCFFB4C3}"/>
              </a:ext>
            </a:extLst>
          </p:cNvPr>
          <p:cNvSpPr txBox="1">
            <a:spLocks/>
          </p:cNvSpPr>
          <p:nvPr/>
        </p:nvSpPr>
        <p:spPr>
          <a:xfrm>
            <a:off x="4805708" y="4196623"/>
            <a:ext cx="2180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xandria"/>
              <a:buNone/>
              <a:defRPr sz="1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pPr marL="0" indent="0"/>
            <a:r>
              <a:rPr lang="en-IN" dirty="0" err="1"/>
              <a:t>Xampp</a:t>
            </a:r>
            <a:endParaRPr lang="en-IN" dirty="0"/>
          </a:p>
        </p:txBody>
      </p:sp>
      <p:pic>
        <p:nvPicPr>
          <p:cNvPr id="15" name="Google Shape;2266;p132">
            <a:extLst>
              <a:ext uri="{FF2B5EF4-FFF2-40B4-BE49-F238E27FC236}">
                <a16:creationId xmlns:a16="http://schemas.microsoft.com/office/drawing/2014/main" id="{438FCEBE-1D73-CB35-0333-759D4803AB94}"/>
              </a:ext>
            </a:extLst>
          </p:cNvPr>
          <p:cNvPicPr preferRelativeResize="0"/>
          <p:nvPr/>
        </p:nvPicPr>
        <p:blipFill>
          <a:blip r:embed="rId4"/>
          <a:srcRect t="1106" b="1106"/>
          <a:stretch/>
        </p:blipFill>
        <p:spPr>
          <a:xfrm>
            <a:off x="6630790" y="1361098"/>
            <a:ext cx="1116000" cy="93407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Google Shape;2267;p132">
            <a:extLst>
              <a:ext uri="{FF2B5EF4-FFF2-40B4-BE49-F238E27FC236}">
                <a16:creationId xmlns:a16="http://schemas.microsoft.com/office/drawing/2014/main" id="{EBA6E5F7-3385-9636-CBD8-B39B033A72DF}"/>
              </a:ext>
            </a:extLst>
          </p:cNvPr>
          <p:cNvPicPr preferRelativeResize="0"/>
          <p:nvPr/>
        </p:nvPicPr>
        <p:blipFill>
          <a:blip r:embed="rId5"/>
          <a:srcRect l="949" r="949"/>
          <a:stretch/>
        </p:blipFill>
        <p:spPr>
          <a:xfrm>
            <a:off x="3146745" y="2761233"/>
            <a:ext cx="1116000" cy="78638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Google Shape;2268;p132">
            <a:extLst>
              <a:ext uri="{FF2B5EF4-FFF2-40B4-BE49-F238E27FC236}">
                <a16:creationId xmlns:a16="http://schemas.microsoft.com/office/drawing/2014/main" id="{B7BC8B67-B92A-FD71-93FF-DA279D5CACC1}"/>
              </a:ext>
            </a:extLst>
          </p:cNvPr>
          <p:cNvPicPr preferRelativeResize="0"/>
          <p:nvPr/>
        </p:nvPicPr>
        <p:blipFill>
          <a:blip r:embed="rId6"/>
          <a:srcRect l="1210" r="1210"/>
          <a:stretch/>
        </p:blipFill>
        <p:spPr>
          <a:xfrm>
            <a:off x="6630790" y="2764746"/>
            <a:ext cx="1116000" cy="9576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2267;p132">
            <a:extLst>
              <a:ext uri="{FF2B5EF4-FFF2-40B4-BE49-F238E27FC236}">
                <a16:creationId xmlns:a16="http://schemas.microsoft.com/office/drawing/2014/main" id="{90BE4BBE-752F-03F8-F0EB-438EC71D1ED7}"/>
              </a:ext>
            </a:extLst>
          </p:cNvPr>
          <p:cNvPicPr preferRelativeResize="0"/>
          <p:nvPr/>
        </p:nvPicPr>
        <p:blipFill>
          <a:blip r:embed="rId7"/>
          <a:srcRect l="492" r="492"/>
          <a:stretch/>
        </p:blipFill>
        <p:spPr>
          <a:xfrm>
            <a:off x="3139222" y="3939422"/>
            <a:ext cx="1116000" cy="92321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Google Shape;2268;p132">
            <a:extLst>
              <a:ext uri="{FF2B5EF4-FFF2-40B4-BE49-F238E27FC236}">
                <a16:creationId xmlns:a16="http://schemas.microsoft.com/office/drawing/2014/main" id="{3B12946A-96F2-F93D-8796-0BB138056884}"/>
              </a:ext>
            </a:extLst>
          </p:cNvPr>
          <p:cNvPicPr preferRelativeResize="0"/>
          <p:nvPr/>
        </p:nvPicPr>
        <p:blipFill>
          <a:blip r:embed="rId8"/>
          <a:srcRect t="222" b="222"/>
          <a:stretch/>
        </p:blipFill>
        <p:spPr>
          <a:xfrm>
            <a:off x="6630790" y="4025221"/>
            <a:ext cx="1116000" cy="92321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Database Design &amp; Dictionary</a:t>
            </a:r>
            <a:endParaRPr b="1" dirty="0"/>
          </a:p>
        </p:txBody>
      </p:sp>
      <p:graphicFrame>
        <p:nvGraphicFramePr>
          <p:cNvPr id="63" name="Google Shape;1012;p42">
            <a:extLst>
              <a:ext uri="{FF2B5EF4-FFF2-40B4-BE49-F238E27FC236}">
                <a16:creationId xmlns:a16="http://schemas.microsoft.com/office/drawing/2014/main" id="{CAD59A0B-EAB2-31FE-ABA5-0BD84D469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981118"/>
              </p:ext>
            </p:extLst>
          </p:nvPr>
        </p:nvGraphicFramePr>
        <p:xfrm>
          <a:off x="761999" y="2096791"/>
          <a:ext cx="7662001" cy="2601684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</a:rPr>
                        <a:t>SR</a:t>
                      </a:r>
                      <a:endParaRPr lang="en-IN" sz="1200" dirty="0"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</a:rPr>
                        <a:t>NO.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</a:rPr>
                        <a:t>NAME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</a:rPr>
                        <a:t>DATA TYPE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</a:rPr>
                        <a:t>CONSTRAINTS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</a:rPr>
                        <a:t>DESCRIPTION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Admin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varchar 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Admin 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email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varchar (50)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Admin Email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4.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password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varchar 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Password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5.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photo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varchar 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Admin Image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7" name="Google Shape;1011;p42">
            <a:extLst>
              <a:ext uri="{FF2B5EF4-FFF2-40B4-BE49-F238E27FC236}">
                <a16:creationId xmlns:a16="http://schemas.microsoft.com/office/drawing/2014/main" id="{D6F7286D-7932-365B-98D4-571735731E00}"/>
              </a:ext>
            </a:extLst>
          </p:cNvPr>
          <p:cNvSpPr txBox="1">
            <a:spLocks/>
          </p:cNvSpPr>
          <p:nvPr/>
        </p:nvSpPr>
        <p:spPr>
          <a:xfrm>
            <a:off x="761999" y="15076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Admin Table: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CEAC9263-77AA-9124-A7E4-7CCF30F7B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1339700"/>
              </p:ext>
            </p:extLst>
          </p:nvPr>
        </p:nvGraphicFramePr>
        <p:xfrm>
          <a:off x="803998" y="1149734"/>
          <a:ext cx="7662001" cy="2601684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Artist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 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Artist Name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email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 (50)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Artist Email Id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 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photo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 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Artist Image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089AC5A5-EFFA-6E3C-A2DC-9139B85CD502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Artist Table:</a:t>
            </a:r>
          </a:p>
        </p:txBody>
      </p:sp>
    </p:spTree>
    <p:extLst>
      <p:ext uri="{BB962C8B-B14F-4D97-AF65-F5344CB8AC3E}">
        <p14:creationId xmlns:p14="http://schemas.microsoft.com/office/powerpoint/2010/main" val="190110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0A3B6-BABD-DC21-6EDE-DC6484AE1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oogle Shape;1012;p42">
            <a:extLst>
              <a:ext uri="{FF2B5EF4-FFF2-40B4-BE49-F238E27FC236}">
                <a16:creationId xmlns:a16="http://schemas.microsoft.com/office/drawing/2014/main" id="{0BBDC9C2-45FC-57C8-B883-F03A2E909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564364"/>
              </p:ext>
            </p:extLst>
          </p:nvPr>
        </p:nvGraphicFramePr>
        <p:xfrm>
          <a:off x="803998" y="1149734"/>
          <a:ext cx="7662004" cy="2601684"/>
        </p:xfrm>
        <a:graphic>
          <a:graphicData uri="http://schemas.openxmlformats.org/drawingml/2006/table">
            <a:tbl>
              <a:tblPr>
                <a:tableStyleId>{1D7BD3CD-2715-4AB4-908A-464DDF6EDDD1}</a:tableStyleId>
              </a:tblPr>
              <a:tblGrid>
                <a:gridCol w="12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33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SR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CONSTRAINTS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int (11)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 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 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email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 (50)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 Email 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 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6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5.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photo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varchar 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User Image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Google Shape;1011;p42">
            <a:extLst>
              <a:ext uri="{FF2B5EF4-FFF2-40B4-BE49-F238E27FC236}">
                <a16:creationId xmlns:a16="http://schemas.microsoft.com/office/drawing/2014/main" id="{6B0F2224-8F6B-BC6A-4FD1-318820975C69}"/>
              </a:ext>
            </a:extLst>
          </p:cNvPr>
          <p:cNvSpPr txBox="1">
            <a:spLocks/>
          </p:cNvSpPr>
          <p:nvPr/>
        </p:nvSpPr>
        <p:spPr>
          <a:xfrm>
            <a:off x="76199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0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nbounded"/>
              <a:buNone/>
              <a:defRPr sz="29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sz="1800" b="1" dirty="0"/>
              <a:t>User Table:</a:t>
            </a:r>
          </a:p>
        </p:txBody>
      </p:sp>
    </p:spTree>
    <p:extLst>
      <p:ext uri="{BB962C8B-B14F-4D97-AF65-F5344CB8AC3E}">
        <p14:creationId xmlns:p14="http://schemas.microsoft.com/office/powerpoint/2010/main" val="4134581675"/>
      </p:ext>
    </p:extLst>
  </p:cSld>
  <p:clrMapOvr>
    <a:masterClrMapping/>
  </p:clrMapOvr>
</p:sld>
</file>

<file path=ppt/theme/theme1.xml><?xml version="1.0" encoding="utf-8"?>
<a:theme xmlns:a="http://schemas.openxmlformats.org/drawingml/2006/main" name="Musicians Social Media Strategy by Slidesgo">
  <a:themeElements>
    <a:clrScheme name="Simple Light">
      <a:dk1>
        <a:srgbClr val="362641"/>
      </a:dk1>
      <a:lt1>
        <a:srgbClr val="E4DBE5"/>
      </a:lt1>
      <a:dk2>
        <a:srgbClr val="6B35D2"/>
      </a:dk2>
      <a:lt2>
        <a:srgbClr val="2FCAD1"/>
      </a:lt2>
      <a:accent1>
        <a:srgbClr val="896C9B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26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1222</Words>
  <Application>Microsoft Macintosh PowerPoint</Application>
  <PresentationFormat>On-screen Show (16:9)</PresentationFormat>
  <Paragraphs>426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Alexandria</vt:lpstr>
      <vt:lpstr>Unbounded Medium</vt:lpstr>
      <vt:lpstr>Nunito Light</vt:lpstr>
      <vt:lpstr>Courier New</vt:lpstr>
      <vt:lpstr>Arial</vt:lpstr>
      <vt:lpstr>Unbounded</vt:lpstr>
      <vt:lpstr>Times New Roman</vt:lpstr>
      <vt:lpstr>Musicians Social Media Strategy by Slidesgo</vt:lpstr>
      <vt:lpstr>PowerPoint Presentation</vt:lpstr>
      <vt:lpstr>“From SHOWER singer to STAGE Singer”</vt:lpstr>
      <vt:lpstr>Table of contents</vt:lpstr>
      <vt:lpstr>Project Abstract</vt:lpstr>
      <vt:lpstr>Objectives</vt:lpstr>
      <vt:lpstr>System Description</vt:lpstr>
      <vt:lpstr>Database Design &amp;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Admin Use-Case Diagram</vt:lpstr>
      <vt:lpstr>User Use-Case Diagram</vt:lpstr>
      <vt:lpstr>Admin Activity Diagram</vt:lpstr>
      <vt:lpstr>User Activity Diagram</vt:lpstr>
      <vt:lpstr>Class Diagram</vt:lpstr>
      <vt:lpstr>Interaction Diagram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https://flutter.dev/learn  https://www.codeofaninja.com/create-simple-rest-api-in-php/  https://www.w3schools.com/graphics/google_maps_intro.asp  https://stackoverflow.com/?gad_source=1&amp;gclid=CjwKCAiA6aW6BhBqEiwA6KzDc8dlD25tlurLWp8ZRkkVar6jQ6s3HHf4I5bIV6Gva EetMzECBNembxoC8DIQAvD_BwE  https://www.geeksforgeeks.org/c-programming-language/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Nimit Agrawal</cp:lastModifiedBy>
  <cp:revision>47</cp:revision>
  <dcterms:modified xsi:type="dcterms:W3CDTF">2025-12-12T04:52:59Z</dcterms:modified>
</cp:coreProperties>
</file>